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469" r:id="rId2"/>
    <p:sldId id="470" r:id="rId3"/>
    <p:sldId id="514" r:id="rId4"/>
    <p:sldId id="513" r:id="rId5"/>
    <p:sldId id="518" r:id="rId6"/>
    <p:sldId id="520" r:id="rId7"/>
    <p:sldId id="479" r:id="rId8"/>
    <p:sldId id="502" r:id="rId9"/>
    <p:sldId id="503" r:id="rId10"/>
    <p:sldId id="521" r:id="rId11"/>
    <p:sldId id="522" r:id="rId12"/>
    <p:sldId id="529" r:id="rId13"/>
    <p:sldId id="530" r:id="rId14"/>
    <p:sldId id="534" r:id="rId15"/>
    <p:sldId id="523" r:id="rId16"/>
    <p:sldId id="524" r:id="rId17"/>
    <p:sldId id="525" r:id="rId18"/>
    <p:sldId id="531" r:id="rId19"/>
    <p:sldId id="486" r:id="rId20"/>
    <p:sldId id="533" r:id="rId21"/>
    <p:sldId id="488" r:id="rId22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61B747-D462-9587-6900-02C908BB59C2}" name="Hamza Abushahla" initials="HA" userId="S::b00090279@aus.edu::d407f3aa-28d4-4bba-b246-b659d0b4ea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/>
    <p:restoredTop sz="94061"/>
  </p:normalViewPr>
  <p:slideViewPr>
    <p:cSldViewPr snapToGrid="0">
      <p:cViewPr varScale="1">
        <p:scale>
          <a:sx n="101" d="100"/>
          <a:sy n="101" d="100"/>
        </p:scale>
        <p:origin x="1352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Sadaqat" userId="f5a21d04-824f-468a-9e66-f4d48d499ec7" providerId="ADAL" clId="{5BD08EDB-F18B-4338-A40D-D25E9E008037}"/>
    <pc:docChg chg="undo custSel addSld delSld modSld">
      <pc:chgData name="Muhammad Sadaqat" userId="f5a21d04-824f-468a-9e66-f4d48d499ec7" providerId="ADAL" clId="{5BD08EDB-F18B-4338-A40D-D25E9E008037}" dt="2023-11-19T14:02:20.063" v="74" actId="2696"/>
      <pc:docMkLst>
        <pc:docMk/>
      </pc:docMkLst>
      <pc:sldChg chg="add del">
        <pc:chgData name="Muhammad Sadaqat" userId="f5a21d04-824f-468a-9e66-f4d48d499ec7" providerId="ADAL" clId="{5BD08EDB-F18B-4338-A40D-D25E9E008037}" dt="2023-11-19T10:37:39.502" v="42" actId="47"/>
        <pc:sldMkLst>
          <pc:docMk/>
          <pc:sldMk cId="3844305009" sldId="484"/>
        </pc:sldMkLst>
      </pc:sldChg>
      <pc:sldChg chg="del">
        <pc:chgData name="Muhammad Sadaqat" userId="f5a21d04-824f-468a-9e66-f4d48d499ec7" providerId="ADAL" clId="{5BD08EDB-F18B-4338-A40D-D25E9E008037}" dt="2023-11-19T10:37:34.421" v="41" actId="47"/>
        <pc:sldMkLst>
          <pc:docMk/>
          <pc:sldMk cId="3557527565" sldId="485"/>
        </pc:sldMkLst>
      </pc:sldChg>
      <pc:sldChg chg="addSp delSp modSp add del mod">
        <pc:chgData name="Muhammad Sadaqat" userId="f5a21d04-824f-468a-9e66-f4d48d499ec7" providerId="ADAL" clId="{5BD08EDB-F18B-4338-A40D-D25E9E008037}" dt="2023-11-19T14:02:09.740" v="73" actId="2696"/>
        <pc:sldMkLst>
          <pc:docMk/>
          <pc:sldMk cId="1452332168" sldId="504"/>
        </pc:sldMkLst>
      </pc:sldChg>
      <pc:sldChg chg="addSp delSp modSp add del">
        <pc:chgData name="Muhammad Sadaqat" userId="f5a21d04-824f-468a-9e66-f4d48d499ec7" providerId="ADAL" clId="{5BD08EDB-F18B-4338-A40D-D25E9E008037}" dt="2023-11-19T14:02:20.063" v="74" actId="2696"/>
        <pc:sldMkLst>
          <pc:docMk/>
          <pc:sldMk cId="281217800" sldId="508"/>
        </pc:sldMkLst>
      </pc:sldChg>
      <pc:sldChg chg="addSp delSp modSp add">
        <pc:chgData name="Muhammad Sadaqat" userId="f5a21d04-824f-468a-9e66-f4d48d499ec7" providerId="ADAL" clId="{5BD08EDB-F18B-4338-A40D-D25E9E008037}" dt="2023-11-19T14:00:56.679" v="72" actId="1076"/>
        <pc:sldMkLst>
          <pc:docMk/>
          <pc:sldMk cId="2324081296" sldId="509"/>
        </pc:sldMkLst>
      </pc:sldChg>
      <pc:sldChg chg="addSp delSp modSp add">
        <pc:chgData name="Muhammad Sadaqat" userId="f5a21d04-824f-468a-9e66-f4d48d499ec7" providerId="ADAL" clId="{5BD08EDB-F18B-4338-A40D-D25E9E008037}" dt="2023-11-19T13:59:26.543" v="64" actId="1076"/>
        <pc:sldMkLst>
          <pc:docMk/>
          <pc:sldMk cId="720017338" sldId="510"/>
        </pc:sldMkLst>
      </pc:sldChg>
    </pc:docChg>
  </pc:docChgLst>
  <pc:docChgLst>
    <pc:chgData name="Hamza Abushahla" userId="d407f3aa-28d4-4bba-b246-b659d0b4eadd" providerId="ADAL" clId="{8AAB8D7B-9A48-244B-8845-911A4DF88A7C}"/>
    <pc:docChg chg="undo custSel modSld">
      <pc:chgData name="Hamza Abushahla" userId="d407f3aa-28d4-4bba-b246-b659d0b4eadd" providerId="ADAL" clId="{8AAB8D7B-9A48-244B-8845-911A4DF88A7C}" dt="2024-12-31T10:14:01.505" v="33" actId="14100"/>
      <pc:docMkLst>
        <pc:docMk/>
      </pc:docMkLst>
      <pc:sldChg chg="modSp mod">
        <pc:chgData name="Hamza Abushahla" userId="d407f3aa-28d4-4bba-b246-b659d0b4eadd" providerId="ADAL" clId="{8AAB8D7B-9A48-244B-8845-911A4DF88A7C}" dt="2024-12-31T10:14:01.505" v="33" actId="14100"/>
        <pc:sldMkLst>
          <pc:docMk/>
          <pc:sldMk cId="1782936663" sldId="502"/>
        </pc:sldMkLst>
        <pc:picChg chg="mod">
          <ac:chgData name="Hamza Abushahla" userId="d407f3aa-28d4-4bba-b246-b659d0b4eadd" providerId="ADAL" clId="{8AAB8D7B-9A48-244B-8845-911A4DF88A7C}" dt="2024-12-31T10:14:01.505" v="33" actId="14100"/>
          <ac:picMkLst>
            <pc:docMk/>
            <pc:sldMk cId="1782936663" sldId="502"/>
            <ac:picMk id="27" creationId="{8AE6F450-54DD-2144-A637-A3BAD29956DA}"/>
          </ac:picMkLst>
        </pc:picChg>
      </pc:sldChg>
    </pc:docChg>
  </pc:docChgLst>
  <pc:docChgLst>
    <pc:chgData name="Hamza Abushahla" userId="d407f3aa-28d4-4bba-b246-b659d0b4eadd" providerId="ADAL" clId="{1FDE1A08-B00C-F645-8749-7B7F90CE3D59}"/>
    <pc:docChg chg="undo redo custSel addSld delSld modSld sldOrd modMainMaster">
      <pc:chgData name="Hamza Abushahla" userId="d407f3aa-28d4-4bba-b246-b659d0b4eadd" providerId="ADAL" clId="{1FDE1A08-B00C-F645-8749-7B7F90CE3D59}" dt="2024-05-05T21:14:15.796" v="5705" actId="948"/>
      <pc:docMkLst>
        <pc:docMk/>
      </pc:docMkLst>
      <pc:sldChg chg="modSp mod modTransition">
        <pc:chgData name="Hamza Abushahla" userId="d407f3aa-28d4-4bba-b246-b659d0b4eadd" providerId="ADAL" clId="{1FDE1A08-B00C-F645-8749-7B7F90CE3D59}" dt="2024-05-04T12:22:08.473" v="2646"/>
        <pc:sldMkLst>
          <pc:docMk/>
          <pc:sldMk cId="1473494377" sldId="469"/>
        </pc:sldMkLst>
      </pc:sldChg>
      <pc:sldChg chg="modSp modTransition">
        <pc:chgData name="Hamza Abushahla" userId="d407f3aa-28d4-4bba-b246-b659d0b4eadd" providerId="ADAL" clId="{1FDE1A08-B00C-F645-8749-7B7F90CE3D59}" dt="2024-05-05T20:49:07.282" v="4818"/>
        <pc:sldMkLst>
          <pc:docMk/>
          <pc:sldMk cId="2828481454" sldId="470"/>
        </pc:sldMkLst>
      </pc:sldChg>
      <pc:sldChg chg="modSp del mod modTransition">
        <pc:chgData name="Hamza Abushahla" userId="d407f3aa-28d4-4bba-b246-b659d0b4eadd" providerId="ADAL" clId="{1FDE1A08-B00C-F645-8749-7B7F90CE3D59}" dt="2024-05-05T20:49:02.864" v="4817" actId="2696"/>
        <pc:sldMkLst>
          <pc:docMk/>
          <pc:sldMk cId="1218963514" sldId="473"/>
        </pc:sldMkLst>
      </pc:sldChg>
      <pc:sldChg chg="del">
        <pc:chgData name="Hamza Abushahla" userId="d407f3aa-28d4-4bba-b246-b659d0b4eadd" providerId="ADAL" clId="{1FDE1A08-B00C-F645-8749-7B7F90CE3D59}" dt="2024-05-04T05:53:11.079" v="245" actId="2696"/>
        <pc:sldMkLst>
          <pc:docMk/>
          <pc:sldMk cId="2290974337" sldId="474"/>
        </pc:sldMkLst>
      </pc:sldChg>
      <pc:sldChg chg="modSp del ord">
        <pc:chgData name="Hamza Abushahla" userId="d407f3aa-28d4-4bba-b246-b659d0b4eadd" providerId="ADAL" clId="{1FDE1A08-B00C-F645-8749-7B7F90CE3D59}" dt="2024-05-04T06:12:40.594" v="390" actId="2696"/>
        <pc:sldMkLst>
          <pc:docMk/>
          <pc:sldMk cId="2170933526" sldId="476"/>
        </pc:sldMkLst>
      </pc:sldChg>
      <pc:sldChg chg="del">
        <pc:chgData name="Hamza Abushahla" userId="d407f3aa-28d4-4bba-b246-b659d0b4eadd" providerId="ADAL" clId="{1FDE1A08-B00C-F645-8749-7B7F90CE3D59}" dt="2024-05-04T07:16:18.108" v="595" actId="2696"/>
        <pc:sldMkLst>
          <pc:docMk/>
          <pc:sldMk cId="1870152990" sldId="477"/>
        </pc:sldMkLst>
      </pc:sldChg>
      <pc:sldChg chg="modSp del ord">
        <pc:chgData name="Hamza Abushahla" userId="d407f3aa-28d4-4bba-b246-b659d0b4eadd" providerId="ADAL" clId="{1FDE1A08-B00C-F645-8749-7B7F90CE3D59}" dt="2024-05-04T07:08:00.642" v="563" actId="2696"/>
        <pc:sldMkLst>
          <pc:docMk/>
          <pc:sldMk cId="1243813090" sldId="478"/>
        </pc:sldMkLst>
      </pc:sldChg>
      <pc:sldChg chg="addSp delSp modSp mod modTransition addCm delCm modNotesTx">
        <pc:chgData name="Hamza Abushahla" userId="d407f3aa-28d4-4bba-b246-b659d0b4eadd" providerId="ADAL" clId="{1FDE1A08-B00C-F645-8749-7B7F90CE3D59}" dt="2024-05-05T09:18:11.924" v="4376" actId="1036"/>
        <pc:sldMkLst>
          <pc:docMk/>
          <pc:sldMk cId="3703696861" sldId="4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Hamza Abushahla" userId="d407f3aa-28d4-4bba-b246-b659d0b4eadd" providerId="ADAL" clId="{1FDE1A08-B00C-F645-8749-7B7F90CE3D59}" dt="2024-05-04T15:13:07.160" v="3488"/>
              <pc2:cmMkLst xmlns:pc2="http://schemas.microsoft.com/office/powerpoint/2019/9/main/command">
                <pc:docMk/>
                <pc:sldMk cId="3703696861" sldId="479"/>
                <pc2:cmMk id="{8A5EEC4B-D425-1B4C-878A-EC74F1C8E9E4}"/>
              </pc2:cmMkLst>
            </pc226:cmChg>
          </p:ext>
        </pc:extLst>
      </pc:sldChg>
      <pc:sldChg chg="del">
        <pc:chgData name="Hamza Abushahla" userId="d407f3aa-28d4-4bba-b246-b659d0b4eadd" providerId="ADAL" clId="{1FDE1A08-B00C-F645-8749-7B7F90CE3D59}" dt="2024-05-04T07:16:18.143" v="599" actId="2696"/>
        <pc:sldMkLst>
          <pc:docMk/>
          <pc:sldMk cId="1903315997" sldId="481"/>
        </pc:sldMkLst>
      </pc:sldChg>
      <pc:sldChg chg="del modTransition">
        <pc:chgData name="Hamza Abushahla" userId="d407f3aa-28d4-4bba-b246-b659d0b4eadd" providerId="ADAL" clId="{1FDE1A08-B00C-F645-8749-7B7F90CE3D59}" dt="2024-05-04T15:08:30.666" v="3471" actId="2696"/>
        <pc:sldMkLst>
          <pc:docMk/>
          <pc:sldMk cId="466748691" sldId="482"/>
        </pc:sldMkLst>
      </pc:sldChg>
      <pc:sldChg chg="addSp modSp mod modTransition">
        <pc:chgData name="Hamza Abushahla" userId="d407f3aa-28d4-4bba-b246-b659d0b4eadd" providerId="ADAL" clId="{1FDE1A08-B00C-F645-8749-7B7F90CE3D59}" dt="2024-05-04T17:06:29.204" v="3866" actId="20577"/>
        <pc:sldMkLst>
          <pc:docMk/>
          <pc:sldMk cId="807737716" sldId="486"/>
        </pc:sldMkLst>
      </pc:sldChg>
      <pc:sldChg chg="modTransition">
        <pc:chgData name="Hamza Abushahla" userId="d407f3aa-28d4-4bba-b246-b659d0b4eadd" providerId="ADAL" clId="{1FDE1A08-B00C-F645-8749-7B7F90CE3D59}" dt="2024-05-04T12:22:08.473" v="2646"/>
        <pc:sldMkLst>
          <pc:docMk/>
          <pc:sldMk cId="152663096" sldId="488"/>
        </pc:sldMkLst>
      </pc:sldChg>
      <pc:sldChg chg="del">
        <pc:chgData name="Hamza Abushahla" userId="d407f3aa-28d4-4bba-b246-b659d0b4eadd" providerId="ADAL" clId="{1FDE1A08-B00C-F645-8749-7B7F90CE3D59}" dt="2024-05-04T07:16:18.085" v="594" actId="2696"/>
        <pc:sldMkLst>
          <pc:docMk/>
          <pc:sldMk cId="2004994911" sldId="491"/>
        </pc:sldMkLst>
      </pc:sldChg>
      <pc:sldChg chg="del">
        <pc:chgData name="Hamza Abushahla" userId="d407f3aa-28d4-4bba-b246-b659d0b4eadd" providerId="ADAL" clId="{1FDE1A08-B00C-F645-8749-7B7F90CE3D59}" dt="2024-05-04T07:16:18.124" v="597" actId="2696"/>
        <pc:sldMkLst>
          <pc:docMk/>
          <pc:sldMk cId="4056663507" sldId="495"/>
        </pc:sldMkLst>
      </pc:sldChg>
      <pc:sldChg chg="del">
        <pc:chgData name="Hamza Abushahla" userId="d407f3aa-28d4-4bba-b246-b659d0b4eadd" providerId="ADAL" clId="{1FDE1A08-B00C-F645-8749-7B7F90CE3D59}" dt="2024-05-04T07:16:18.067" v="592" actId="2696"/>
        <pc:sldMkLst>
          <pc:docMk/>
          <pc:sldMk cId="905986087" sldId="496"/>
        </pc:sldMkLst>
      </pc:sldChg>
      <pc:sldChg chg="del">
        <pc:chgData name="Hamza Abushahla" userId="d407f3aa-28d4-4bba-b246-b659d0b4eadd" providerId="ADAL" clId="{1FDE1A08-B00C-F645-8749-7B7F90CE3D59}" dt="2024-05-04T07:16:18.047" v="590" actId="2696"/>
        <pc:sldMkLst>
          <pc:docMk/>
          <pc:sldMk cId="1395174283" sldId="497"/>
        </pc:sldMkLst>
      </pc:sldChg>
      <pc:sldChg chg="del">
        <pc:chgData name="Hamza Abushahla" userId="d407f3aa-28d4-4bba-b246-b659d0b4eadd" providerId="ADAL" clId="{1FDE1A08-B00C-F645-8749-7B7F90CE3D59}" dt="2024-05-04T07:16:18.118" v="596" actId="2696"/>
        <pc:sldMkLst>
          <pc:docMk/>
          <pc:sldMk cId="2644182737" sldId="498"/>
        </pc:sldMkLst>
      </pc:sldChg>
      <pc:sldChg chg="del">
        <pc:chgData name="Hamza Abushahla" userId="d407f3aa-28d4-4bba-b246-b659d0b4eadd" providerId="ADAL" clId="{1FDE1A08-B00C-F645-8749-7B7F90CE3D59}" dt="2024-05-04T07:16:18.079" v="593" actId="2696"/>
        <pc:sldMkLst>
          <pc:docMk/>
          <pc:sldMk cId="884784431" sldId="499"/>
        </pc:sldMkLst>
      </pc:sldChg>
      <pc:sldChg chg="del">
        <pc:chgData name="Hamza Abushahla" userId="d407f3aa-28d4-4bba-b246-b659d0b4eadd" providerId="ADAL" clId="{1FDE1A08-B00C-F645-8749-7B7F90CE3D59}" dt="2024-05-04T07:16:18.059" v="591" actId="2696"/>
        <pc:sldMkLst>
          <pc:docMk/>
          <pc:sldMk cId="860950150" sldId="500"/>
        </pc:sldMkLst>
      </pc:sldChg>
      <pc:sldChg chg="addSp delSp modSp mod ord modTransition modNotesTx">
        <pc:chgData name="Hamza Abushahla" userId="d407f3aa-28d4-4bba-b246-b659d0b4eadd" providerId="ADAL" clId="{1FDE1A08-B00C-F645-8749-7B7F90CE3D59}" dt="2024-05-05T21:07:51.915" v="4908" actId="20577"/>
        <pc:sldMkLst>
          <pc:docMk/>
          <pc:sldMk cId="1782936663" sldId="502"/>
        </pc:sldMkLst>
      </pc:sldChg>
      <pc:sldChg chg="addSp delSp modSp mod ord modTransition modNotesTx">
        <pc:chgData name="Hamza Abushahla" userId="d407f3aa-28d4-4bba-b246-b659d0b4eadd" providerId="ADAL" clId="{1FDE1A08-B00C-F645-8749-7B7F90CE3D59}" dt="2024-05-05T21:07:55.527" v="4910" actId="20577"/>
        <pc:sldMkLst>
          <pc:docMk/>
          <pc:sldMk cId="2802551400" sldId="503"/>
        </pc:sldMkLst>
      </pc:sldChg>
      <pc:sldChg chg="del modTransition">
        <pc:chgData name="Hamza Abushahla" userId="d407f3aa-28d4-4bba-b246-b659d0b4eadd" providerId="ADAL" clId="{1FDE1A08-B00C-F645-8749-7B7F90CE3D59}" dt="2024-05-04T15:08:25.594" v="3468" actId="2696"/>
        <pc:sldMkLst>
          <pc:docMk/>
          <pc:sldMk cId="2320380777" sldId="505"/>
        </pc:sldMkLst>
      </pc:sldChg>
      <pc:sldChg chg="del modTransition">
        <pc:chgData name="Hamza Abushahla" userId="d407f3aa-28d4-4bba-b246-b659d0b4eadd" providerId="ADAL" clId="{1FDE1A08-B00C-F645-8749-7B7F90CE3D59}" dt="2024-05-04T15:08:24.652" v="3467" actId="2696"/>
        <pc:sldMkLst>
          <pc:docMk/>
          <pc:sldMk cId="3066714383" sldId="506"/>
        </pc:sldMkLst>
      </pc:sldChg>
      <pc:sldChg chg="del">
        <pc:chgData name="Hamza Abushahla" userId="d407f3aa-28d4-4bba-b246-b659d0b4eadd" providerId="ADAL" clId="{1FDE1A08-B00C-F645-8749-7B7F90CE3D59}" dt="2024-05-04T07:16:18.134" v="598" actId="2696"/>
        <pc:sldMkLst>
          <pc:docMk/>
          <pc:sldMk cId="996081175" sldId="507"/>
        </pc:sldMkLst>
      </pc:sldChg>
      <pc:sldChg chg="del modTransition">
        <pc:chgData name="Hamza Abushahla" userId="d407f3aa-28d4-4bba-b246-b659d0b4eadd" providerId="ADAL" clId="{1FDE1A08-B00C-F645-8749-7B7F90CE3D59}" dt="2024-05-04T15:08:29.632" v="3470" actId="2696"/>
        <pc:sldMkLst>
          <pc:docMk/>
          <pc:sldMk cId="2324081296" sldId="509"/>
        </pc:sldMkLst>
      </pc:sldChg>
      <pc:sldChg chg="del modTransition">
        <pc:chgData name="Hamza Abushahla" userId="d407f3aa-28d4-4bba-b246-b659d0b4eadd" providerId="ADAL" clId="{1FDE1A08-B00C-F645-8749-7B7F90CE3D59}" dt="2024-05-04T15:08:28.327" v="3469" actId="2696"/>
        <pc:sldMkLst>
          <pc:docMk/>
          <pc:sldMk cId="720017338" sldId="510"/>
        </pc:sldMkLst>
      </pc:sldChg>
      <pc:sldChg chg="new add del">
        <pc:chgData name="Hamza Abushahla" userId="d407f3aa-28d4-4bba-b246-b659d0b4eadd" providerId="ADAL" clId="{1FDE1A08-B00C-F645-8749-7B7F90CE3D59}" dt="2024-05-04T07:16:21.643" v="601" actId="2696"/>
        <pc:sldMkLst>
          <pc:docMk/>
          <pc:sldMk cId="1967264718" sldId="511"/>
        </pc:sldMkLst>
      </pc:sldChg>
      <pc:sldChg chg="modSp add del mod">
        <pc:chgData name="Hamza Abushahla" userId="d407f3aa-28d4-4bba-b246-b659d0b4eadd" providerId="ADAL" clId="{1FDE1A08-B00C-F645-8749-7B7F90CE3D59}" dt="2024-05-04T06:40:53.409" v="481" actId="2696"/>
        <pc:sldMkLst>
          <pc:docMk/>
          <pc:sldMk cId="2841785926" sldId="512"/>
        </pc:sldMkLst>
      </pc:sldChg>
      <pc:sldChg chg="addSp delSp modSp new mod modTransition modClrScheme chgLayout modNotesTx">
        <pc:chgData name="Hamza Abushahla" userId="d407f3aa-28d4-4bba-b246-b659d0b4eadd" providerId="ADAL" clId="{1FDE1A08-B00C-F645-8749-7B7F90CE3D59}" dt="2024-05-05T20:59:50.545" v="4858" actId="404"/>
        <pc:sldMkLst>
          <pc:docMk/>
          <pc:sldMk cId="3380948905" sldId="513"/>
        </pc:sldMkLst>
      </pc:sldChg>
      <pc:sldChg chg="modSp add mod modTransition">
        <pc:chgData name="Hamza Abushahla" userId="d407f3aa-28d4-4bba-b246-b659d0b4eadd" providerId="ADAL" clId="{1FDE1A08-B00C-F645-8749-7B7F90CE3D59}" dt="2024-05-05T21:09:10.499" v="4928" actId="14100"/>
        <pc:sldMkLst>
          <pc:docMk/>
          <pc:sldMk cId="683282256" sldId="514"/>
        </pc:sldMkLst>
      </pc:sldChg>
      <pc:sldChg chg="addSp delSp modSp new add del mod modTransition modClrScheme chgLayout modNotesTx">
        <pc:chgData name="Hamza Abushahla" userId="d407f3aa-28d4-4bba-b246-b659d0b4eadd" providerId="ADAL" clId="{1FDE1A08-B00C-F645-8749-7B7F90CE3D59}" dt="2024-05-04T08:18:18.292" v="1471" actId="2696"/>
        <pc:sldMkLst>
          <pc:docMk/>
          <pc:sldMk cId="1926083608" sldId="515"/>
        </pc:sldMkLst>
      </pc:sldChg>
      <pc:sldChg chg="new del">
        <pc:chgData name="Hamza Abushahla" userId="d407f3aa-28d4-4bba-b246-b659d0b4eadd" providerId="ADAL" clId="{1FDE1A08-B00C-F645-8749-7B7F90CE3D59}" dt="2024-05-04T07:16:19.351" v="600" actId="2696"/>
        <pc:sldMkLst>
          <pc:docMk/>
          <pc:sldMk cId="696724808" sldId="516"/>
        </pc:sldMkLst>
      </pc:sldChg>
      <pc:sldChg chg="addSp delSp modSp new del mod modClrScheme chgLayout">
        <pc:chgData name="Hamza Abushahla" userId="d407f3aa-28d4-4bba-b246-b659d0b4eadd" providerId="ADAL" clId="{1FDE1A08-B00C-F645-8749-7B7F90CE3D59}" dt="2024-05-04T07:28:48.846" v="981" actId="2696"/>
        <pc:sldMkLst>
          <pc:docMk/>
          <pc:sldMk cId="391953553" sldId="517"/>
        </pc:sldMkLst>
      </pc:sldChg>
      <pc:sldChg chg="addSp delSp modSp add mod modTransition modClrScheme delAnim modAnim chgLayout modNotesTx">
        <pc:chgData name="Hamza Abushahla" userId="d407f3aa-28d4-4bba-b246-b659d0b4eadd" providerId="ADAL" clId="{1FDE1A08-B00C-F645-8749-7B7F90CE3D59}" dt="2024-05-05T21:14:15.796" v="5705" actId="948"/>
        <pc:sldMkLst>
          <pc:docMk/>
          <pc:sldMk cId="1143300915" sldId="518"/>
        </pc:sldMkLst>
      </pc:sldChg>
      <pc:sldChg chg="add del">
        <pc:chgData name="Hamza Abushahla" userId="d407f3aa-28d4-4bba-b246-b659d0b4eadd" providerId="ADAL" clId="{1FDE1A08-B00C-F645-8749-7B7F90CE3D59}" dt="2024-05-04T07:29:20.368" v="988" actId="2696"/>
        <pc:sldMkLst>
          <pc:docMk/>
          <pc:sldMk cId="4017425863" sldId="519"/>
        </pc:sldMkLst>
      </pc:sldChg>
      <pc:sldChg chg="modSp add mod modTransition modAnim modNotesTx">
        <pc:chgData name="Hamza Abushahla" userId="d407f3aa-28d4-4bba-b246-b659d0b4eadd" providerId="ADAL" clId="{1FDE1A08-B00C-F645-8749-7B7F90CE3D59}" dt="2024-05-05T20:57:32.727" v="4837" actId="404"/>
        <pc:sldMkLst>
          <pc:docMk/>
          <pc:sldMk cId="688547816" sldId="520"/>
        </pc:sldMkLst>
      </pc:sldChg>
      <pc:sldChg chg="addSp delSp modSp new mod modTransition modClrScheme chgLayout modNotesTx">
        <pc:chgData name="Hamza Abushahla" userId="d407f3aa-28d4-4bba-b246-b659d0b4eadd" providerId="ADAL" clId="{1FDE1A08-B00C-F645-8749-7B7F90CE3D59}" dt="2024-05-05T21:07:58.690" v="4912" actId="20577"/>
        <pc:sldMkLst>
          <pc:docMk/>
          <pc:sldMk cId="1661541876" sldId="521"/>
        </pc:sldMkLst>
      </pc:sldChg>
      <pc:sldChg chg="addSp delSp modSp new del mod ord modTransition modClrScheme chgLayout">
        <pc:chgData name="Hamza Abushahla" userId="d407f3aa-28d4-4bba-b246-b659d0b4eadd" providerId="ADAL" clId="{1FDE1A08-B00C-F645-8749-7B7F90CE3D59}" dt="2024-05-04T08:51:39.636" v="1655" actId="2696"/>
        <pc:sldMkLst>
          <pc:docMk/>
          <pc:sldMk cId="463523128" sldId="522"/>
        </pc:sldMkLst>
      </pc:sldChg>
      <pc:sldChg chg="addSp delSp modSp new mod modTransition modNotesTx">
        <pc:chgData name="Hamza Abushahla" userId="d407f3aa-28d4-4bba-b246-b659d0b4eadd" providerId="ADAL" clId="{1FDE1A08-B00C-F645-8749-7B7F90CE3D59}" dt="2024-05-05T20:57:44.263" v="4838" actId="404"/>
        <pc:sldMkLst>
          <pc:docMk/>
          <pc:sldMk cId="1080430462" sldId="522"/>
        </pc:sldMkLst>
      </pc:sldChg>
      <pc:sldChg chg="addSp delSp modSp new mod ord modTransition modClrScheme chgLayout">
        <pc:chgData name="Hamza Abushahla" userId="d407f3aa-28d4-4bba-b246-b659d0b4eadd" providerId="ADAL" clId="{1FDE1A08-B00C-F645-8749-7B7F90CE3D59}" dt="2024-05-05T21:08:14.669" v="4920" actId="20577"/>
        <pc:sldMkLst>
          <pc:docMk/>
          <pc:sldMk cId="562719265" sldId="523"/>
        </pc:sldMkLst>
      </pc:sldChg>
      <pc:sldChg chg="add del">
        <pc:chgData name="Hamza Abushahla" userId="d407f3aa-28d4-4bba-b246-b659d0b4eadd" providerId="ADAL" clId="{1FDE1A08-B00C-F645-8749-7B7F90CE3D59}" dt="2024-05-04T08:42:48.246" v="1550" actId="2696"/>
        <pc:sldMkLst>
          <pc:docMk/>
          <pc:sldMk cId="1916810332" sldId="523"/>
        </pc:sldMkLst>
      </pc:sldChg>
      <pc:sldChg chg="new del">
        <pc:chgData name="Hamza Abushahla" userId="d407f3aa-28d4-4bba-b246-b659d0b4eadd" providerId="ADAL" clId="{1FDE1A08-B00C-F645-8749-7B7F90CE3D59}" dt="2024-05-04T10:45:28.220" v="1944" actId="680"/>
        <pc:sldMkLst>
          <pc:docMk/>
          <pc:sldMk cId="107675132" sldId="524"/>
        </pc:sldMkLst>
      </pc:sldChg>
      <pc:sldChg chg="addSp delSp modSp add mod ord modTransition addAnim delAnim modAnim modNotesTx">
        <pc:chgData name="Hamza Abushahla" userId="d407f3aa-28d4-4bba-b246-b659d0b4eadd" providerId="ADAL" clId="{1FDE1A08-B00C-F645-8749-7B7F90CE3D59}" dt="2024-05-05T21:08:27.332" v="4922" actId="20577"/>
        <pc:sldMkLst>
          <pc:docMk/>
          <pc:sldMk cId="2176536712" sldId="524"/>
        </pc:sldMkLst>
      </pc:sldChg>
      <pc:sldChg chg="new del">
        <pc:chgData name="Hamza Abushahla" userId="d407f3aa-28d4-4bba-b246-b659d0b4eadd" providerId="ADAL" clId="{1FDE1A08-B00C-F645-8749-7B7F90CE3D59}" dt="2024-05-04T10:25:06.726" v="1889" actId="680"/>
        <pc:sldMkLst>
          <pc:docMk/>
          <pc:sldMk cId="2456435950" sldId="524"/>
        </pc:sldMkLst>
      </pc:sldChg>
      <pc:sldChg chg="addSp delSp modSp add mod ord modTransition modAnim">
        <pc:chgData name="Hamza Abushahla" userId="d407f3aa-28d4-4bba-b246-b659d0b4eadd" providerId="ADAL" clId="{1FDE1A08-B00C-F645-8749-7B7F90CE3D59}" dt="2024-05-05T21:08:35.796" v="4926" actId="20577"/>
        <pc:sldMkLst>
          <pc:docMk/>
          <pc:sldMk cId="2572792086" sldId="525"/>
        </pc:sldMkLst>
      </pc:sldChg>
      <pc:sldChg chg="modSp add del mod">
        <pc:chgData name="Hamza Abushahla" userId="d407f3aa-28d4-4bba-b246-b659d0b4eadd" providerId="ADAL" clId="{1FDE1A08-B00C-F645-8749-7B7F90CE3D59}" dt="2024-05-04T10:25:05.758" v="1888" actId="2890"/>
        <pc:sldMkLst>
          <pc:docMk/>
          <pc:sldMk cId="2792079534" sldId="525"/>
        </pc:sldMkLst>
      </pc:sldChg>
      <pc:sldChg chg="addSp delSp modSp new del mod modTransition modClrScheme chgLayout">
        <pc:chgData name="Hamza Abushahla" userId="d407f3aa-28d4-4bba-b246-b659d0b4eadd" providerId="ADAL" clId="{1FDE1A08-B00C-F645-8749-7B7F90CE3D59}" dt="2024-05-04T15:05:08.312" v="3456" actId="2696"/>
        <pc:sldMkLst>
          <pc:docMk/>
          <pc:sldMk cId="3732812749" sldId="526"/>
        </pc:sldMkLst>
      </pc:sldChg>
      <pc:sldChg chg="addSp delSp modSp new del mod modClrScheme chgLayout">
        <pc:chgData name="Hamza Abushahla" userId="d407f3aa-28d4-4bba-b246-b659d0b4eadd" providerId="ADAL" clId="{1FDE1A08-B00C-F645-8749-7B7F90CE3D59}" dt="2024-05-04T12:10:11.904" v="2504" actId="2696"/>
        <pc:sldMkLst>
          <pc:docMk/>
          <pc:sldMk cId="2063289989" sldId="527"/>
        </pc:sldMkLst>
      </pc:sldChg>
      <pc:sldChg chg="addSp delSp modSp new del mod modTransition modNotesTx">
        <pc:chgData name="Hamza Abushahla" userId="d407f3aa-28d4-4bba-b246-b659d0b4eadd" providerId="ADAL" clId="{1FDE1A08-B00C-F645-8749-7B7F90CE3D59}" dt="2024-05-05T13:14:03.842" v="4748" actId="2696"/>
        <pc:sldMkLst>
          <pc:docMk/>
          <pc:sldMk cId="1725634978" sldId="528"/>
        </pc:sldMkLst>
      </pc:sldChg>
      <pc:sldChg chg="addSp delSp modSp add mod ord modTransition modClrScheme chgLayout modNotesTx">
        <pc:chgData name="Hamza Abushahla" userId="d407f3aa-28d4-4bba-b246-b659d0b4eadd" providerId="ADAL" clId="{1FDE1A08-B00C-F645-8749-7B7F90CE3D59}" dt="2024-05-05T21:08:02.889" v="4914" actId="20577"/>
        <pc:sldMkLst>
          <pc:docMk/>
          <pc:sldMk cId="1475808581" sldId="529"/>
        </pc:sldMkLst>
      </pc:sldChg>
      <pc:sldChg chg="addSp delSp modSp new del mod modClrScheme chgLayout">
        <pc:chgData name="Hamza Abushahla" userId="d407f3aa-28d4-4bba-b246-b659d0b4eadd" providerId="ADAL" clId="{1FDE1A08-B00C-F645-8749-7B7F90CE3D59}" dt="2024-05-04T12:11:25.715" v="2512" actId="2696"/>
        <pc:sldMkLst>
          <pc:docMk/>
          <pc:sldMk cId="3086910799" sldId="530"/>
        </pc:sldMkLst>
      </pc:sldChg>
      <pc:sldChg chg="addSp delSp modSp add mod modTransition modNotesTx">
        <pc:chgData name="Hamza Abushahla" userId="d407f3aa-28d4-4bba-b246-b659d0b4eadd" providerId="ADAL" clId="{1FDE1A08-B00C-F645-8749-7B7F90CE3D59}" dt="2024-05-05T21:08:06.358" v="4918" actId="20577"/>
        <pc:sldMkLst>
          <pc:docMk/>
          <pc:sldMk cId="3608217218" sldId="530"/>
        </pc:sldMkLst>
      </pc:sldChg>
      <pc:sldChg chg="addSp delSp modSp add mod modClrScheme chgLayout modNotesTx">
        <pc:chgData name="Hamza Abushahla" userId="d407f3aa-28d4-4bba-b246-b659d0b4eadd" providerId="ADAL" clId="{1FDE1A08-B00C-F645-8749-7B7F90CE3D59}" dt="2024-05-04T16:23:31.386" v="3786" actId="20577"/>
        <pc:sldMkLst>
          <pc:docMk/>
          <pc:sldMk cId="360657649" sldId="531"/>
        </pc:sldMkLst>
      </pc:sldChg>
      <pc:sldChg chg="add del modTransition">
        <pc:chgData name="Hamza Abushahla" userId="d407f3aa-28d4-4bba-b246-b659d0b4eadd" providerId="ADAL" clId="{1FDE1A08-B00C-F645-8749-7B7F90CE3D59}" dt="2024-05-04T12:28:42.134" v="2685" actId="2696"/>
        <pc:sldMkLst>
          <pc:docMk/>
          <pc:sldMk cId="1872760450" sldId="531"/>
        </pc:sldMkLst>
      </pc:sldChg>
      <pc:sldChg chg="add del">
        <pc:chgData name="Hamza Abushahla" userId="d407f3aa-28d4-4bba-b246-b659d0b4eadd" providerId="ADAL" clId="{1FDE1A08-B00C-F645-8749-7B7F90CE3D59}" dt="2024-05-04T15:45:46.429" v="3628" actId="2696"/>
        <pc:sldMkLst>
          <pc:docMk/>
          <pc:sldMk cId="721902303" sldId="532"/>
        </pc:sldMkLst>
      </pc:sldChg>
      <pc:sldChg chg="add del">
        <pc:chgData name="Hamza Abushahla" userId="d407f3aa-28d4-4bba-b246-b659d0b4eadd" providerId="ADAL" clId="{1FDE1A08-B00C-F645-8749-7B7F90CE3D59}" dt="2024-05-04T16:56:39.885" v="3796" actId="2696"/>
        <pc:sldMkLst>
          <pc:docMk/>
          <pc:sldMk cId="772361999" sldId="532"/>
        </pc:sldMkLst>
      </pc:sldChg>
      <pc:sldChg chg="addSp delSp modSp new del mod ord modClrScheme chgLayout">
        <pc:chgData name="Hamza Abushahla" userId="d407f3aa-28d4-4bba-b246-b659d0b4eadd" providerId="ADAL" clId="{1FDE1A08-B00C-F645-8749-7B7F90CE3D59}" dt="2024-05-04T16:10:00.985" v="3695" actId="2696"/>
        <pc:sldMkLst>
          <pc:docMk/>
          <pc:sldMk cId="1052838701" sldId="532"/>
        </pc:sldMkLst>
      </pc:sldChg>
      <pc:sldChg chg="add del">
        <pc:chgData name="Hamza Abushahla" userId="d407f3aa-28d4-4bba-b246-b659d0b4eadd" providerId="ADAL" clId="{1FDE1A08-B00C-F645-8749-7B7F90CE3D59}" dt="2024-05-04T15:44:14.343" v="3622" actId="2890"/>
        <pc:sldMkLst>
          <pc:docMk/>
          <pc:sldMk cId="2105200828" sldId="532"/>
        </pc:sldMkLst>
      </pc:sldChg>
      <pc:sldChg chg="new del">
        <pc:chgData name="Hamza Abushahla" userId="d407f3aa-28d4-4bba-b246-b659d0b4eadd" providerId="ADAL" clId="{1FDE1A08-B00C-F645-8749-7B7F90CE3D59}" dt="2024-05-04T16:03:38.140" v="3652" actId="2696"/>
        <pc:sldMkLst>
          <pc:docMk/>
          <pc:sldMk cId="3413342701" sldId="532"/>
        </pc:sldMkLst>
      </pc:sldChg>
      <pc:sldChg chg="addSp delSp modSp add del mod modClrScheme chgLayout modNotesTx">
        <pc:chgData name="Hamza Abushahla" userId="d407f3aa-28d4-4bba-b246-b659d0b4eadd" providerId="ADAL" clId="{1FDE1A08-B00C-F645-8749-7B7F90CE3D59}" dt="2024-05-04T18:05:49.243" v="4025" actId="2696"/>
        <pc:sldMkLst>
          <pc:docMk/>
          <pc:sldMk cId="3646249875" sldId="532"/>
        </pc:sldMkLst>
      </pc:sldChg>
      <pc:sldChg chg="addSp delSp modSp add del mod modTransition">
        <pc:chgData name="Hamza Abushahla" userId="d407f3aa-28d4-4bba-b246-b659d0b4eadd" providerId="ADAL" clId="{1FDE1A08-B00C-F645-8749-7B7F90CE3D59}" dt="2024-05-04T12:26:38.749" v="2678" actId="2696"/>
        <pc:sldMkLst>
          <pc:docMk/>
          <pc:sldMk cId="4052570541" sldId="532"/>
        </pc:sldMkLst>
      </pc:sldChg>
      <pc:sldChg chg="addSp delSp modSp add del mod">
        <pc:chgData name="Hamza Abushahla" userId="d407f3aa-28d4-4bba-b246-b659d0b4eadd" providerId="ADAL" clId="{1FDE1A08-B00C-F645-8749-7B7F90CE3D59}" dt="2024-05-04T12:32:06.664" v="2762" actId="2696"/>
        <pc:sldMkLst>
          <pc:docMk/>
          <pc:sldMk cId="56125918" sldId="533"/>
        </pc:sldMkLst>
      </pc:sldChg>
      <pc:sldChg chg="addSp delSp modSp new mod modClrScheme chgLayout modNotesTx">
        <pc:chgData name="Hamza Abushahla" userId="d407f3aa-28d4-4bba-b246-b659d0b4eadd" providerId="ADAL" clId="{1FDE1A08-B00C-F645-8749-7B7F90CE3D59}" dt="2024-05-05T21:07:19.314" v="4906" actId="255"/>
        <pc:sldMkLst>
          <pc:docMk/>
          <pc:sldMk cId="1777153408" sldId="533"/>
        </pc:sldMkLst>
      </pc:sldChg>
      <pc:sldChg chg="addSp delSp modSp new add del mod modClrScheme chgLayout">
        <pc:chgData name="Hamza Abushahla" userId="d407f3aa-28d4-4bba-b246-b659d0b4eadd" providerId="ADAL" clId="{1FDE1A08-B00C-F645-8749-7B7F90CE3D59}" dt="2024-05-05T11:15:51.719" v="4473" actId="2696"/>
        <pc:sldMkLst>
          <pc:docMk/>
          <pc:sldMk cId="85250650" sldId="534"/>
        </pc:sldMkLst>
      </pc:sldChg>
      <pc:sldChg chg="modSp add mod">
        <pc:chgData name="Hamza Abushahla" userId="d407f3aa-28d4-4bba-b246-b659d0b4eadd" providerId="ADAL" clId="{1FDE1A08-B00C-F645-8749-7B7F90CE3D59}" dt="2024-05-05T20:58:55.219" v="4850" actId="14100"/>
        <pc:sldMkLst>
          <pc:docMk/>
          <pc:sldMk cId="2264336267" sldId="534"/>
        </pc:sldMkLst>
      </pc:sldChg>
      <pc:sldChg chg="addSp modSp add del mod">
        <pc:chgData name="Hamza Abushahla" userId="d407f3aa-28d4-4bba-b246-b659d0b4eadd" providerId="ADAL" clId="{1FDE1A08-B00C-F645-8749-7B7F90CE3D59}" dt="2024-05-05T08:42:11.682" v="4267" actId="2696"/>
        <pc:sldMkLst>
          <pc:docMk/>
          <pc:sldMk cId="2814131247" sldId="534"/>
        </pc:sldMkLst>
      </pc:sldChg>
      <pc:sldChg chg="addSp delSp modSp add del mod">
        <pc:chgData name="Hamza Abushahla" userId="d407f3aa-28d4-4bba-b246-b659d0b4eadd" providerId="ADAL" clId="{1FDE1A08-B00C-F645-8749-7B7F90CE3D59}" dt="2024-05-04T12:33:43.458" v="2778" actId="2696"/>
        <pc:sldMkLst>
          <pc:docMk/>
          <pc:sldMk cId="3452286202" sldId="534"/>
        </pc:sldMkLst>
      </pc:sldChg>
      <pc:sldChg chg="addSp delSp add del mod addAnim delAnim">
        <pc:chgData name="Hamza Abushahla" userId="d407f3aa-28d4-4bba-b246-b659d0b4eadd" providerId="ADAL" clId="{1FDE1A08-B00C-F645-8749-7B7F90CE3D59}" dt="2024-05-05T20:40:50.939" v="4772" actId="2696"/>
        <pc:sldMkLst>
          <pc:docMk/>
          <pc:sldMk cId="321777097" sldId="535"/>
        </pc:sldMkLst>
      </pc:sldChg>
      <pc:sldChg chg="new del">
        <pc:chgData name="Hamza Abushahla" userId="d407f3aa-28d4-4bba-b246-b659d0b4eadd" providerId="ADAL" clId="{1FDE1A08-B00C-F645-8749-7B7F90CE3D59}" dt="2024-05-05T12:02:02.353" v="4562" actId="680"/>
        <pc:sldMkLst>
          <pc:docMk/>
          <pc:sldMk cId="2104929986" sldId="535"/>
        </pc:sldMkLst>
      </pc:sldChg>
      <pc:sldMasterChg chg="modSp modTransition modSldLayout">
        <pc:chgData name="Hamza Abushahla" userId="d407f3aa-28d4-4bba-b246-b659d0b4eadd" providerId="ADAL" clId="{1FDE1A08-B00C-F645-8749-7B7F90CE3D59}" dt="2024-05-04T15:13:44.048" v="3490" actId="255"/>
        <pc:sldMasterMkLst>
          <pc:docMk/>
          <pc:sldMasterMk cId="442682176" sldId="2147483660"/>
        </pc:sldMasterMkLst>
        <pc:sldLayoutChg chg="modTransition">
          <pc:chgData name="Hamza Abushahla" userId="d407f3aa-28d4-4bba-b246-b659d0b4eadd" providerId="ADAL" clId="{1FDE1A08-B00C-F645-8749-7B7F90CE3D59}" dt="2024-05-04T12:22:08.473" v="2646"/>
          <pc:sldLayoutMkLst>
            <pc:docMk/>
            <pc:sldMasterMk cId="442682176" sldId="2147483660"/>
            <pc:sldLayoutMk cId="1586458720" sldId="2147483661"/>
          </pc:sldLayoutMkLst>
        </pc:sldLayoutChg>
        <pc:sldLayoutChg chg="modTransition">
          <pc:chgData name="Hamza Abushahla" userId="d407f3aa-28d4-4bba-b246-b659d0b4eadd" providerId="ADAL" clId="{1FDE1A08-B00C-F645-8749-7B7F90CE3D59}" dt="2024-05-04T12:22:08.473" v="2646"/>
          <pc:sldLayoutMkLst>
            <pc:docMk/>
            <pc:sldMasterMk cId="442682176" sldId="2147483660"/>
            <pc:sldLayoutMk cId="1536231910" sldId="2147483662"/>
          </pc:sldLayoutMkLst>
        </pc:sldLayoutChg>
        <pc:sldLayoutChg chg="modTransition">
          <pc:chgData name="Hamza Abushahla" userId="d407f3aa-28d4-4bba-b246-b659d0b4eadd" providerId="ADAL" clId="{1FDE1A08-B00C-F645-8749-7B7F90CE3D59}" dt="2024-05-04T12:22:08.473" v="2646"/>
          <pc:sldLayoutMkLst>
            <pc:docMk/>
            <pc:sldMasterMk cId="442682176" sldId="2147483660"/>
            <pc:sldLayoutMk cId="2131057723" sldId="2147483663"/>
          </pc:sldLayoutMkLst>
        </pc:sldLayoutChg>
        <pc:sldLayoutChg chg="modTransition">
          <pc:chgData name="Hamza Abushahla" userId="d407f3aa-28d4-4bba-b246-b659d0b4eadd" providerId="ADAL" clId="{1FDE1A08-B00C-F645-8749-7B7F90CE3D59}" dt="2024-05-04T12:22:08.473" v="2646"/>
          <pc:sldLayoutMkLst>
            <pc:docMk/>
            <pc:sldMasterMk cId="442682176" sldId="2147483660"/>
            <pc:sldLayoutMk cId="1011707837" sldId="2147483664"/>
          </pc:sldLayoutMkLst>
        </pc:sldLayoutChg>
        <pc:sldLayoutChg chg="modTransition">
          <pc:chgData name="Hamza Abushahla" userId="d407f3aa-28d4-4bba-b246-b659d0b4eadd" providerId="ADAL" clId="{1FDE1A08-B00C-F645-8749-7B7F90CE3D59}" dt="2024-05-04T12:22:08.473" v="2646"/>
          <pc:sldLayoutMkLst>
            <pc:docMk/>
            <pc:sldMasterMk cId="442682176" sldId="2147483660"/>
            <pc:sldLayoutMk cId="3600042580" sldId="2147483665"/>
          </pc:sldLayoutMkLst>
        </pc:sldLayoutChg>
        <pc:sldLayoutChg chg="modTransition">
          <pc:chgData name="Hamza Abushahla" userId="d407f3aa-28d4-4bba-b246-b659d0b4eadd" providerId="ADAL" clId="{1FDE1A08-B00C-F645-8749-7B7F90CE3D59}" dt="2024-05-04T12:22:08.473" v="2646"/>
          <pc:sldLayoutMkLst>
            <pc:docMk/>
            <pc:sldMasterMk cId="442682176" sldId="2147483660"/>
            <pc:sldLayoutMk cId="267952768" sldId="2147483666"/>
          </pc:sldLayoutMkLst>
        </pc:sldLayoutChg>
        <pc:sldLayoutChg chg="modTransition">
          <pc:chgData name="Hamza Abushahla" userId="d407f3aa-28d4-4bba-b246-b659d0b4eadd" providerId="ADAL" clId="{1FDE1A08-B00C-F645-8749-7B7F90CE3D59}" dt="2024-05-04T12:22:08.473" v="2646"/>
          <pc:sldLayoutMkLst>
            <pc:docMk/>
            <pc:sldMasterMk cId="442682176" sldId="2147483660"/>
            <pc:sldLayoutMk cId="1568412865" sldId="2147483667"/>
          </pc:sldLayoutMkLst>
        </pc:sldLayoutChg>
        <pc:sldLayoutChg chg="modSp modTransition">
          <pc:chgData name="Hamza Abushahla" userId="d407f3aa-28d4-4bba-b246-b659d0b4eadd" providerId="ADAL" clId="{1FDE1A08-B00C-F645-8749-7B7F90CE3D59}" dt="2024-05-04T15:12:10.630" v="3485" actId="255"/>
          <pc:sldLayoutMkLst>
            <pc:docMk/>
            <pc:sldMasterMk cId="442682176" sldId="2147483660"/>
            <pc:sldLayoutMk cId="311367511" sldId="2147483668"/>
          </pc:sldLayoutMkLst>
        </pc:sldLayoutChg>
        <pc:sldLayoutChg chg="modSp modTransition">
          <pc:chgData name="Hamza Abushahla" userId="d407f3aa-28d4-4bba-b246-b659d0b4eadd" providerId="ADAL" clId="{1FDE1A08-B00C-F645-8749-7B7F90CE3D59}" dt="2024-05-04T15:12:29.155" v="3487" actId="255"/>
          <pc:sldLayoutMkLst>
            <pc:docMk/>
            <pc:sldMasterMk cId="442682176" sldId="2147483660"/>
            <pc:sldLayoutMk cId="576726260" sldId="2147483669"/>
          </pc:sldLayoutMkLst>
        </pc:sldLayoutChg>
        <pc:sldLayoutChg chg="modTransition">
          <pc:chgData name="Hamza Abushahla" userId="d407f3aa-28d4-4bba-b246-b659d0b4eadd" providerId="ADAL" clId="{1FDE1A08-B00C-F645-8749-7B7F90CE3D59}" dt="2024-05-04T12:22:08.473" v="2646"/>
          <pc:sldLayoutMkLst>
            <pc:docMk/>
            <pc:sldMasterMk cId="442682176" sldId="2147483660"/>
            <pc:sldLayoutMk cId="699596225" sldId="2147483670"/>
          </pc:sldLayoutMkLst>
        </pc:sldLayoutChg>
        <pc:sldLayoutChg chg="modTransition">
          <pc:chgData name="Hamza Abushahla" userId="d407f3aa-28d4-4bba-b246-b659d0b4eadd" providerId="ADAL" clId="{1FDE1A08-B00C-F645-8749-7B7F90CE3D59}" dt="2024-05-04T12:22:08.473" v="2646"/>
          <pc:sldLayoutMkLst>
            <pc:docMk/>
            <pc:sldMasterMk cId="442682176" sldId="2147483660"/>
            <pc:sldLayoutMk cId="1770577415" sldId="2147483671"/>
          </pc:sldLayoutMkLst>
        </pc:sldLayoutChg>
      </pc:sldMasterChg>
    </pc:docChg>
  </pc:docChgLst>
  <pc:docChgLst>
    <pc:chgData name="Hamza Abushahla" userId="d407f3aa-28d4-4bba-b246-b659d0b4eadd" providerId="ADAL" clId="{0BCB9AB6-88B3-9F4C-A3C4-A12AA556D806}"/>
    <pc:docChg chg="modSld">
      <pc:chgData name="Hamza Abushahla" userId="d407f3aa-28d4-4bba-b246-b659d0b4eadd" providerId="ADAL" clId="{0BCB9AB6-88B3-9F4C-A3C4-A12AA556D806}" dt="2023-11-19T14:05:07.150" v="14" actId="20577"/>
      <pc:docMkLst>
        <pc:docMk/>
      </pc:docMkLst>
      <pc:sldChg chg="modSp mod">
        <pc:chgData name="Hamza Abushahla" userId="d407f3aa-28d4-4bba-b246-b659d0b4eadd" providerId="ADAL" clId="{0BCB9AB6-88B3-9F4C-A3C4-A12AA556D806}" dt="2023-11-19T11:59:33.634" v="0" actId="1076"/>
        <pc:sldMkLst>
          <pc:docMk/>
          <pc:sldMk cId="4056663507" sldId="495"/>
        </pc:sldMkLst>
      </pc:sldChg>
      <pc:sldChg chg="modAnim">
        <pc:chgData name="Hamza Abushahla" userId="d407f3aa-28d4-4bba-b246-b659d0b4eadd" providerId="ADAL" clId="{0BCB9AB6-88B3-9F4C-A3C4-A12AA556D806}" dt="2023-11-19T13:39:50.541" v="2"/>
        <pc:sldMkLst>
          <pc:docMk/>
          <pc:sldMk cId="2644182737" sldId="498"/>
        </pc:sldMkLst>
      </pc:sldChg>
      <pc:sldChg chg="modAnim">
        <pc:chgData name="Hamza Abushahla" userId="d407f3aa-28d4-4bba-b246-b659d0b4eadd" providerId="ADAL" clId="{0BCB9AB6-88B3-9F4C-A3C4-A12AA556D806}" dt="2023-11-19T13:39:58.665" v="3"/>
        <pc:sldMkLst>
          <pc:docMk/>
          <pc:sldMk cId="884784431" sldId="499"/>
        </pc:sldMkLst>
      </pc:sldChg>
      <pc:sldChg chg="modAnim">
        <pc:chgData name="Hamza Abushahla" userId="d407f3aa-28d4-4bba-b246-b659d0b4eadd" providerId="ADAL" clId="{0BCB9AB6-88B3-9F4C-A3C4-A12AA556D806}" dt="2023-11-19T13:40:04.701" v="4"/>
        <pc:sldMkLst>
          <pc:docMk/>
          <pc:sldMk cId="860950150" sldId="500"/>
        </pc:sldMkLst>
      </pc:sldChg>
      <pc:sldChg chg="modNotesTx">
        <pc:chgData name="Hamza Abushahla" userId="d407f3aa-28d4-4bba-b246-b659d0b4eadd" providerId="ADAL" clId="{0BCB9AB6-88B3-9F4C-A3C4-A12AA556D806}" dt="2023-11-19T14:05:05.067" v="9" actId="20577"/>
        <pc:sldMkLst>
          <pc:docMk/>
          <pc:sldMk cId="2320380777" sldId="505"/>
        </pc:sldMkLst>
      </pc:sldChg>
      <pc:sldChg chg="modNotesTx">
        <pc:chgData name="Hamza Abushahla" userId="d407f3aa-28d4-4bba-b246-b659d0b4eadd" providerId="ADAL" clId="{0BCB9AB6-88B3-9F4C-A3C4-A12AA556D806}" dt="2023-11-19T14:05:07.150" v="14" actId="20577"/>
        <pc:sldMkLst>
          <pc:docMk/>
          <pc:sldMk cId="3066714383" sldId="506"/>
        </pc:sldMkLst>
      </pc:sldChg>
      <pc:sldChg chg="modAnim">
        <pc:chgData name="Hamza Abushahla" userId="d407f3aa-28d4-4bba-b246-b659d0b4eadd" providerId="ADAL" clId="{0BCB9AB6-88B3-9F4C-A3C4-A12AA556D806}" dt="2023-11-19T13:39:18.658" v="1"/>
        <pc:sldMkLst>
          <pc:docMk/>
          <pc:sldMk cId="996081175" sldId="507"/>
        </pc:sldMkLst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07/relationships/hdphoto" Target="../media/hdphoto3.wdp"/><Relationship Id="rId1" Type="http://schemas.openxmlformats.org/officeDocument/2006/relationships/image" Target="../media/image5.pn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07/relationships/hdphoto" Target="../media/hdphoto3.wdp"/><Relationship Id="rId1" Type="http://schemas.openxmlformats.org/officeDocument/2006/relationships/image" Target="../media/image5.pn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D4134-4CCA-4FC5-A1BB-BF105FB4B3EB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C369C71-6426-4E5E-B57B-CAA6F6CC178E}">
      <dgm:prSet/>
      <dgm:spPr/>
      <dgm:t>
        <a:bodyPr/>
        <a:lstStyle/>
        <a:p>
          <a:r>
            <a:rPr lang="en-US"/>
            <a:t>Motivation</a:t>
          </a:r>
        </a:p>
      </dgm:t>
    </dgm:pt>
    <dgm:pt modelId="{57D520CE-047A-4450-8E3B-75A09FCD5457}" type="parTrans" cxnId="{38B2456A-6122-4F0F-B1C8-927499C96386}">
      <dgm:prSet/>
      <dgm:spPr/>
      <dgm:t>
        <a:bodyPr/>
        <a:lstStyle/>
        <a:p>
          <a:endParaRPr lang="en-US"/>
        </a:p>
      </dgm:t>
    </dgm:pt>
    <dgm:pt modelId="{36184D64-0C06-4B37-82EB-C709D98CD05E}" type="sibTrans" cxnId="{38B2456A-6122-4F0F-B1C8-927499C96386}">
      <dgm:prSet/>
      <dgm:spPr/>
      <dgm:t>
        <a:bodyPr/>
        <a:lstStyle/>
        <a:p>
          <a:endParaRPr lang="en-US"/>
        </a:p>
      </dgm:t>
    </dgm:pt>
    <dgm:pt modelId="{7AEF1D98-92B6-4AB1-8B0F-25162B06A4FE}">
      <dgm:prSet/>
      <dgm:spPr/>
      <dgm:t>
        <a:bodyPr/>
        <a:lstStyle/>
        <a:p>
          <a:r>
            <a:rPr lang="en-US" dirty="0"/>
            <a:t>Design Objectives</a:t>
          </a:r>
        </a:p>
      </dgm:t>
    </dgm:pt>
    <dgm:pt modelId="{5942C477-61C8-40D6-BD83-852F3D292BBA}" type="parTrans" cxnId="{50BAE98B-CD65-44A2-B8D7-643485C7DE31}">
      <dgm:prSet/>
      <dgm:spPr/>
      <dgm:t>
        <a:bodyPr/>
        <a:lstStyle/>
        <a:p>
          <a:endParaRPr lang="en-US"/>
        </a:p>
      </dgm:t>
    </dgm:pt>
    <dgm:pt modelId="{2537CB3B-C18A-42D5-9106-30CA1B1BFED5}" type="sibTrans" cxnId="{50BAE98B-CD65-44A2-B8D7-643485C7DE31}">
      <dgm:prSet/>
      <dgm:spPr/>
      <dgm:t>
        <a:bodyPr/>
        <a:lstStyle/>
        <a:p>
          <a:endParaRPr lang="en-US"/>
        </a:p>
      </dgm:t>
    </dgm:pt>
    <dgm:pt modelId="{A635F694-4576-4B06-83AE-AA575958ED4C}">
      <dgm:prSet/>
      <dgm:spPr/>
      <dgm:t>
        <a:bodyPr/>
        <a:lstStyle/>
        <a:p>
          <a:r>
            <a:rPr lang="en-US" dirty="0"/>
            <a:t>Literature Review</a:t>
          </a:r>
        </a:p>
      </dgm:t>
    </dgm:pt>
    <dgm:pt modelId="{D91E263E-D753-404E-B0DB-84785A8B404B}" type="parTrans" cxnId="{C5CE9851-8470-4622-909F-6D4D4CA0BA50}">
      <dgm:prSet/>
      <dgm:spPr/>
      <dgm:t>
        <a:bodyPr/>
        <a:lstStyle/>
        <a:p>
          <a:endParaRPr lang="en-US"/>
        </a:p>
      </dgm:t>
    </dgm:pt>
    <dgm:pt modelId="{F92BBF83-4A8C-4E3A-AEE4-1EF0664FB9DD}" type="sibTrans" cxnId="{C5CE9851-8470-4622-909F-6D4D4CA0BA50}">
      <dgm:prSet/>
      <dgm:spPr/>
      <dgm:t>
        <a:bodyPr/>
        <a:lstStyle/>
        <a:p>
          <a:endParaRPr lang="en-US"/>
        </a:p>
      </dgm:t>
    </dgm:pt>
    <dgm:pt modelId="{6995B9F7-03A9-8B41-A436-811186309C20}">
      <dgm:prSet/>
      <dgm:spPr/>
      <dgm:t>
        <a:bodyPr/>
        <a:lstStyle/>
        <a:p>
          <a:r>
            <a:rPr lang="en-US" dirty="0"/>
            <a:t>Implementation</a:t>
          </a:r>
        </a:p>
      </dgm:t>
    </dgm:pt>
    <dgm:pt modelId="{D6C0AA5B-AFA8-C146-990E-9EA6C1E18E73}" type="parTrans" cxnId="{FE107A2E-26CC-654F-9E19-A088AA37B8BB}">
      <dgm:prSet/>
      <dgm:spPr/>
      <dgm:t>
        <a:bodyPr/>
        <a:lstStyle/>
        <a:p>
          <a:endParaRPr lang="en-US"/>
        </a:p>
      </dgm:t>
    </dgm:pt>
    <dgm:pt modelId="{097B5496-1350-3C47-A898-2295037B4CFE}" type="sibTrans" cxnId="{FE107A2E-26CC-654F-9E19-A088AA37B8BB}">
      <dgm:prSet/>
      <dgm:spPr/>
      <dgm:t>
        <a:bodyPr/>
        <a:lstStyle/>
        <a:p>
          <a:endParaRPr lang="en-US"/>
        </a:p>
      </dgm:t>
    </dgm:pt>
    <dgm:pt modelId="{97EF7180-235D-464A-B951-1E070FAB34C7}">
      <dgm:prSet/>
      <dgm:spPr/>
      <dgm:t>
        <a:bodyPr/>
        <a:lstStyle/>
        <a:p>
          <a:r>
            <a:rPr lang="en-US" dirty="0"/>
            <a:t>Problem Statement </a:t>
          </a:r>
        </a:p>
      </dgm:t>
    </dgm:pt>
    <dgm:pt modelId="{F3F7888A-3BF1-1C45-837E-9863EF6C5F28}" type="parTrans" cxnId="{5C27E40F-7815-B04E-AF8B-1A586DAFEDA0}">
      <dgm:prSet/>
      <dgm:spPr/>
      <dgm:t>
        <a:bodyPr/>
        <a:lstStyle/>
        <a:p>
          <a:endParaRPr lang="en-US"/>
        </a:p>
      </dgm:t>
    </dgm:pt>
    <dgm:pt modelId="{5AA05D9D-15BB-DF4C-A379-F0AEA029697A}" type="sibTrans" cxnId="{5C27E40F-7815-B04E-AF8B-1A586DAFEDA0}">
      <dgm:prSet/>
      <dgm:spPr/>
      <dgm:t>
        <a:bodyPr/>
        <a:lstStyle/>
        <a:p>
          <a:endParaRPr lang="en-US"/>
        </a:p>
      </dgm:t>
    </dgm:pt>
    <dgm:pt modelId="{C15350BE-888B-1E41-A570-29DCA97AD2D1}">
      <dgm:prSet/>
      <dgm:spPr/>
      <dgm:t>
        <a:bodyPr/>
        <a:lstStyle/>
        <a:p>
          <a:r>
            <a:rPr lang="en-US" dirty="0"/>
            <a:t>Conclusion </a:t>
          </a:r>
        </a:p>
      </dgm:t>
    </dgm:pt>
    <dgm:pt modelId="{82F72EC2-DCF1-BA44-82A9-D86DB74F4B27}" type="parTrans" cxnId="{878C9ED0-A715-DA4F-9E41-9E71130B0887}">
      <dgm:prSet/>
      <dgm:spPr/>
      <dgm:t>
        <a:bodyPr/>
        <a:lstStyle/>
        <a:p>
          <a:endParaRPr lang="en-US"/>
        </a:p>
      </dgm:t>
    </dgm:pt>
    <dgm:pt modelId="{8FC6284D-4599-D443-848E-121BC2543B6C}" type="sibTrans" cxnId="{878C9ED0-A715-DA4F-9E41-9E71130B0887}">
      <dgm:prSet/>
      <dgm:spPr/>
      <dgm:t>
        <a:bodyPr/>
        <a:lstStyle/>
        <a:p>
          <a:endParaRPr lang="en-US"/>
        </a:p>
      </dgm:t>
    </dgm:pt>
    <dgm:pt modelId="{7E864E40-0CA9-F949-95EC-3CB1D1D645DC}">
      <dgm:prSet/>
      <dgm:spPr/>
      <dgm:t>
        <a:bodyPr/>
        <a:lstStyle/>
        <a:p>
          <a:r>
            <a:rPr lang="en-AE" dirty="0"/>
            <a:t>System </a:t>
          </a:r>
          <a:r>
            <a:rPr lang="en-US" dirty="0"/>
            <a:t>Testing and Validation</a:t>
          </a:r>
        </a:p>
      </dgm:t>
    </dgm:pt>
    <dgm:pt modelId="{E0A2D17E-8B05-9343-9F22-FAE0DBC82DC0}" type="parTrans" cxnId="{EF8119C0-8807-D04D-BECC-3B06FC4B4A5B}">
      <dgm:prSet/>
      <dgm:spPr/>
      <dgm:t>
        <a:bodyPr/>
        <a:lstStyle/>
        <a:p>
          <a:endParaRPr lang="en-US"/>
        </a:p>
      </dgm:t>
    </dgm:pt>
    <dgm:pt modelId="{3D70AC8B-686B-0149-B859-2F89A91F10A4}" type="sibTrans" cxnId="{EF8119C0-8807-D04D-BECC-3B06FC4B4A5B}">
      <dgm:prSet/>
      <dgm:spPr/>
      <dgm:t>
        <a:bodyPr/>
        <a:lstStyle/>
        <a:p>
          <a:endParaRPr lang="en-US"/>
        </a:p>
      </dgm:t>
    </dgm:pt>
    <dgm:pt modelId="{C2BC5EF5-DEA9-0047-95DB-EB27D9276589}">
      <dgm:prSet/>
      <dgm:spPr/>
      <dgm:t>
        <a:bodyPr/>
        <a:lstStyle/>
        <a:p>
          <a:r>
            <a:rPr lang="en-US" dirty="0"/>
            <a:t>Future Work</a:t>
          </a:r>
        </a:p>
      </dgm:t>
    </dgm:pt>
    <dgm:pt modelId="{DBB6DBF8-8294-054E-AB35-F7F3F1F5ED27}" type="parTrans" cxnId="{FD163362-C80F-4242-A63A-D49732AF704F}">
      <dgm:prSet/>
      <dgm:spPr/>
      <dgm:t>
        <a:bodyPr/>
        <a:lstStyle/>
        <a:p>
          <a:endParaRPr lang="en-US"/>
        </a:p>
      </dgm:t>
    </dgm:pt>
    <dgm:pt modelId="{6A782CBC-7497-2F4C-9881-DB86B157776B}" type="sibTrans" cxnId="{FD163362-C80F-4242-A63A-D49732AF704F}">
      <dgm:prSet/>
      <dgm:spPr/>
      <dgm:t>
        <a:bodyPr/>
        <a:lstStyle/>
        <a:p>
          <a:endParaRPr lang="en-US"/>
        </a:p>
      </dgm:t>
    </dgm:pt>
    <dgm:pt modelId="{B52F4049-43AF-3E40-822D-C8AE4925B6AE}" type="pres">
      <dgm:prSet presAssocID="{D8ED4134-4CCA-4FC5-A1BB-BF105FB4B3EB}" presName="vert0" presStyleCnt="0">
        <dgm:presLayoutVars>
          <dgm:dir/>
          <dgm:animOne val="branch"/>
          <dgm:animLvl val="lvl"/>
        </dgm:presLayoutVars>
      </dgm:prSet>
      <dgm:spPr/>
    </dgm:pt>
    <dgm:pt modelId="{2E5D8544-BA2F-A346-AEE1-3CDFA76F87A4}" type="pres">
      <dgm:prSet presAssocID="{97EF7180-235D-464A-B951-1E070FAB34C7}" presName="thickLine" presStyleLbl="alignNode1" presStyleIdx="0" presStyleCnt="8"/>
      <dgm:spPr/>
    </dgm:pt>
    <dgm:pt modelId="{971D793F-DD81-8749-A3B7-8863F8344FF1}" type="pres">
      <dgm:prSet presAssocID="{97EF7180-235D-464A-B951-1E070FAB34C7}" presName="horz1" presStyleCnt="0"/>
      <dgm:spPr/>
    </dgm:pt>
    <dgm:pt modelId="{C6F64CAB-576C-4C4A-8DAC-B0401B2106D6}" type="pres">
      <dgm:prSet presAssocID="{97EF7180-235D-464A-B951-1E070FAB34C7}" presName="tx1" presStyleLbl="revTx" presStyleIdx="0" presStyleCnt="8"/>
      <dgm:spPr/>
    </dgm:pt>
    <dgm:pt modelId="{232A540F-CB24-8648-9525-02984D01D470}" type="pres">
      <dgm:prSet presAssocID="{97EF7180-235D-464A-B951-1E070FAB34C7}" presName="vert1" presStyleCnt="0"/>
      <dgm:spPr/>
    </dgm:pt>
    <dgm:pt modelId="{7E7C3CEC-1B54-E64D-822E-BE64401A68F5}" type="pres">
      <dgm:prSet presAssocID="{FC369C71-6426-4E5E-B57B-CAA6F6CC178E}" presName="thickLine" presStyleLbl="alignNode1" presStyleIdx="1" presStyleCnt="8"/>
      <dgm:spPr/>
    </dgm:pt>
    <dgm:pt modelId="{57AEEB94-74CD-E148-8596-FC355E144EC5}" type="pres">
      <dgm:prSet presAssocID="{FC369C71-6426-4E5E-B57B-CAA6F6CC178E}" presName="horz1" presStyleCnt="0"/>
      <dgm:spPr/>
    </dgm:pt>
    <dgm:pt modelId="{5C4C8221-6F1C-264D-8EEB-79D86A66D461}" type="pres">
      <dgm:prSet presAssocID="{FC369C71-6426-4E5E-B57B-CAA6F6CC178E}" presName="tx1" presStyleLbl="revTx" presStyleIdx="1" presStyleCnt="8"/>
      <dgm:spPr/>
    </dgm:pt>
    <dgm:pt modelId="{96AF9178-E8B7-3A44-9B07-CDEBB6ABCB42}" type="pres">
      <dgm:prSet presAssocID="{FC369C71-6426-4E5E-B57B-CAA6F6CC178E}" presName="vert1" presStyleCnt="0"/>
      <dgm:spPr/>
    </dgm:pt>
    <dgm:pt modelId="{51A5C517-6050-6246-812F-44DEC5406935}" type="pres">
      <dgm:prSet presAssocID="{A635F694-4576-4B06-83AE-AA575958ED4C}" presName="thickLine" presStyleLbl="alignNode1" presStyleIdx="2" presStyleCnt="8"/>
      <dgm:spPr/>
    </dgm:pt>
    <dgm:pt modelId="{CF3D88B6-5505-664B-9531-656A1C8D1223}" type="pres">
      <dgm:prSet presAssocID="{A635F694-4576-4B06-83AE-AA575958ED4C}" presName="horz1" presStyleCnt="0"/>
      <dgm:spPr/>
    </dgm:pt>
    <dgm:pt modelId="{7DBD27B3-4696-C940-9585-98EBCE06F0A5}" type="pres">
      <dgm:prSet presAssocID="{A635F694-4576-4B06-83AE-AA575958ED4C}" presName="tx1" presStyleLbl="revTx" presStyleIdx="2" presStyleCnt="8"/>
      <dgm:spPr/>
    </dgm:pt>
    <dgm:pt modelId="{103794A3-1CDA-C749-8D54-8574314F236B}" type="pres">
      <dgm:prSet presAssocID="{A635F694-4576-4B06-83AE-AA575958ED4C}" presName="vert1" presStyleCnt="0"/>
      <dgm:spPr/>
    </dgm:pt>
    <dgm:pt modelId="{9F8E7779-55C3-DB4A-A4DB-80DD607885A1}" type="pres">
      <dgm:prSet presAssocID="{7AEF1D98-92B6-4AB1-8B0F-25162B06A4FE}" presName="thickLine" presStyleLbl="alignNode1" presStyleIdx="3" presStyleCnt="8"/>
      <dgm:spPr/>
    </dgm:pt>
    <dgm:pt modelId="{718306A2-92FF-4F48-B3AF-C1E96EA7148C}" type="pres">
      <dgm:prSet presAssocID="{7AEF1D98-92B6-4AB1-8B0F-25162B06A4FE}" presName="horz1" presStyleCnt="0"/>
      <dgm:spPr/>
    </dgm:pt>
    <dgm:pt modelId="{584607D9-376A-D84B-97C4-AEE9413457E0}" type="pres">
      <dgm:prSet presAssocID="{7AEF1D98-92B6-4AB1-8B0F-25162B06A4FE}" presName="tx1" presStyleLbl="revTx" presStyleIdx="3" presStyleCnt="8"/>
      <dgm:spPr/>
    </dgm:pt>
    <dgm:pt modelId="{314B1DAA-D020-A744-BB1D-5F3AB2AC4525}" type="pres">
      <dgm:prSet presAssocID="{7AEF1D98-92B6-4AB1-8B0F-25162B06A4FE}" presName="vert1" presStyleCnt="0"/>
      <dgm:spPr/>
    </dgm:pt>
    <dgm:pt modelId="{BB6E1681-4887-FF49-9A81-D50667898712}" type="pres">
      <dgm:prSet presAssocID="{6995B9F7-03A9-8B41-A436-811186309C20}" presName="thickLine" presStyleLbl="alignNode1" presStyleIdx="4" presStyleCnt="8"/>
      <dgm:spPr/>
    </dgm:pt>
    <dgm:pt modelId="{B9EF1A70-A0FA-E441-98C8-5BDD88FBEA9C}" type="pres">
      <dgm:prSet presAssocID="{6995B9F7-03A9-8B41-A436-811186309C20}" presName="horz1" presStyleCnt="0"/>
      <dgm:spPr/>
    </dgm:pt>
    <dgm:pt modelId="{19247313-4B3A-374D-9FEC-CCC9C645DF7C}" type="pres">
      <dgm:prSet presAssocID="{6995B9F7-03A9-8B41-A436-811186309C20}" presName="tx1" presStyleLbl="revTx" presStyleIdx="4" presStyleCnt="8"/>
      <dgm:spPr/>
    </dgm:pt>
    <dgm:pt modelId="{B40B3F13-3F6A-9940-854F-B12F035199B0}" type="pres">
      <dgm:prSet presAssocID="{6995B9F7-03A9-8B41-A436-811186309C20}" presName="vert1" presStyleCnt="0"/>
      <dgm:spPr/>
    </dgm:pt>
    <dgm:pt modelId="{37AE00C4-5A4F-E74B-B82C-8C5BB9F727B7}" type="pres">
      <dgm:prSet presAssocID="{7E864E40-0CA9-F949-95EC-3CB1D1D645DC}" presName="thickLine" presStyleLbl="alignNode1" presStyleIdx="5" presStyleCnt="8"/>
      <dgm:spPr/>
    </dgm:pt>
    <dgm:pt modelId="{1568A8E4-9FCC-564A-978A-B1CECA5547B7}" type="pres">
      <dgm:prSet presAssocID="{7E864E40-0CA9-F949-95EC-3CB1D1D645DC}" presName="horz1" presStyleCnt="0"/>
      <dgm:spPr/>
    </dgm:pt>
    <dgm:pt modelId="{341A86C5-E3DC-2D4D-8EA4-2162B9F78C21}" type="pres">
      <dgm:prSet presAssocID="{7E864E40-0CA9-F949-95EC-3CB1D1D645DC}" presName="tx1" presStyleLbl="revTx" presStyleIdx="5" presStyleCnt="8"/>
      <dgm:spPr/>
    </dgm:pt>
    <dgm:pt modelId="{CB19551F-2005-E440-B57C-E99FC253A049}" type="pres">
      <dgm:prSet presAssocID="{7E864E40-0CA9-F949-95EC-3CB1D1D645DC}" presName="vert1" presStyleCnt="0"/>
      <dgm:spPr/>
    </dgm:pt>
    <dgm:pt modelId="{FA6ACF8E-9096-BC4A-B680-FC9C247C1473}" type="pres">
      <dgm:prSet presAssocID="{C15350BE-888B-1E41-A570-29DCA97AD2D1}" presName="thickLine" presStyleLbl="alignNode1" presStyleIdx="6" presStyleCnt="8"/>
      <dgm:spPr/>
    </dgm:pt>
    <dgm:pt modelId="{87A653D8-09F5-CD48-84CB-25CE9F566112}" type="pres">
      <dgm:prSet presAssocID="{C15350BE-888B-1E41-A570-29DCA97AD2D1}" presName="horz1" presStyleCnt="0"/>
      <dgm:spPr/>
    </dgm:pt>
    <dgm:pt modelId="{6477318F-C82D-C54C-8332-3D5A3627EA65}" type="pres">
      <dgm:prSet presAssocID="{C15350BE-888B-1E41-A570-29DCA97AD2D1}" presName="tx1" presStyleLbl="revTx" presStyleIdx="6" presStyleCnt="8"/>
      <dgm:spPr/>
    </dgm:pt>
    <dgm:pt modelId="{9C570E84-EAB9-0D43-8CAB-AE268AC4BA40}" type="pres">
      <dgm:prSet presAssocID="{C15350BE-888B-1E41-A570-29DCA97AD2D1}" presName="vert1" presStyleCnt="0"/>
      <dgm:spPr/>
    </dgm:pt>
    <dgm:pt modelId="{B09BB066-71FA-D14F-BDF8-24B8F6B4CC95}" type="pres">
      <dgm:prSet presAssocID="{C2BC5EF5-DEA9-0047-95DB-EB27D9276589}" presName="thickLine" presStyleLbl="alignNode1" presStyleIdx="7" presStyleCnt="8"/>
      <dgm:spPr/>
    </dgm:pt>
    <dgm:pt modelId="{C37BDB50-F5B3-FA49-B7D3-3B8A22C58075}" type="pres">
      <dgm:prSet presAssocID="{C2BC5EF5-DEA9-0047-95DB-EB27D9276589}" presName="horz1" presStyleCnt="0"/>
      <dgm:spPr/>
    </dgm:pt>
    <dgm:pt modelId="{DE343734-5209-9241-935F-C28033489051}" type="pres">
      <dgm:prSet presAssocID="{C2BC5EF5-DEA9-0047-95DB-EB27D9276589}" presName="tx1" presStyleLbl="revTx" presStyleIdx="7" presStyleCnt="8"/>
      <dgm:spPr/>
    </dgm:pt>
    <dgm:pt modelId="{F2B25FC7-B025-244C-A3E9-A21EF3368667}" type="pres">
      <dgm:prSet presAssocID="{C2BC5EF5-DEA9-0047-95DB-EB27D9276589}" presName="vert1" presStyleCnt="0"/>
      <dgm:spPr/>
    </dgm:pt>
  </dgm:ptLst>
  <dgm:cxnLst>
    <dgm:cxn modelId="{B7FC7800-50B2-E040-A731-518CAF266C95}" type="presOf" srcId="{FC369C71-6426-4E5E-B57B-CAA6F6CC178E}" destId="{5C4C8221-6F1C-264D-8EEB-79D86A66D461}" srcOrd="0" destOrd="0" presId="urn:microsoft.com/office/officeart/2008/layout/LinedList"/>
    <dgm:cxn modelId="{5C27E40F-7815-B04E-AF8B-1A586DAFEDA0}" srcId="{D8ED4134-4CCA-4FC5-A1BB-BF105FB4B3EB}" destId="{97EF7180-235D-464A-B951-1E070FAB34C7}" srcOrd="0" destOrd="0" parTransId="{F3F7888A-3BF1-1C45-837E-9863EF6C5F28}" sibTransId="{5AA05D9D-15BB-DF4C-A379-F0AEA029697A}"/>
    <dgm:cxn modelId="{AFC89E13-E8CD-4F43-B5B9-57924FDAEA05}" type="presOf" srcId="{6995B9F7-03A9-8B41-A436-811186309C20}" destId="{19247313-4B3A-374D-9FEC-CCC9C645DF7C}" srcOrd="0" destOrd="0" presId="urn:microsoft.com/office/officeart/2008/layout/LinedList"/>
    <dgm:cxn modelId="{FE107A2E-26CC-654F-9E19-A088AA37B8BB}" srcId="{D8ED4134-4CCA-4FC5-A1BB-BF105FB4B3EB}" destId="{6995B9F7-03A9-8B41-A436-811186309C20}" srcOrd="4" destOrd="0" parTransId="{D6C0AA5B-AFA8-C146-990E-9EA6C1E18E73}" sibTransId="{097B5496-1350-3C47-A898-2295037B4CFE}"/>
    <dgm:cxn modelId="{C654B63A-AC99-F442-9033-EEDAEE8FED4A}" type="presOf" srcId="{C2BC5EF5-DEA9-0047-95DB-EB27D9276589}" destId="{DE343734-5209-9241-935F-C28033489051}" srcOrd="0" destOrd="0" presId="urn:microsoft.com/office/officeart/2008/layout/LinedList"/>
    <dgm:cxn modelId="{C5CE9851-8470-4622-909F-6D4D4CA0BA50}" srcId="{D8ED4134-4CCA-4FC5-A1BB-BF105FB4B3EB}" destId="{A635F694-4576-4B06-83AE-AA575958ED4C}" srcOrd="2" destOrd="0" parTransId="{D91E263E-D753-404E-B0DB-84785A8B404B}" sibTransId="{F92BBF83-4A8C-4E3A-AEE4-1EF0664FB9DD}"/>
    <dgm:cxn modelId="{1880DE5B-F66F-E448-AFA7-CD84514664E1}" type="presOf" srcId="{C15350BE-888B-1E41-A570-29DCA97AD2D1}" destId="{6477318F-C82D-C54C-8332-3D5A3627EA65}" srcOrd="0" destOrd="0" presId="urn:microsoft.com/office/officeart/2008/layout/LinedList"/>
    <dgm:cxn modelId="{FD163362-C80F-4242-A63A-D49732AF704F}" srcId="{D8ED4134-4CCA-4FC5-A1BB-BF105FB4B3EB}" destId="{C2BC5EF5-DEA9-0047-95DB-EB27D9276589}" srcOrd="7" destOrd="0" parTransId="{DBB6DBF8-8294-054E-AB35-F7F3F1F5ED27}" sibTransId="{6A782CBC-7497-2F4C-9881-DB86B157776B}"/>
    <dgm:cxn modelId="{F24D5A65-8721-A747-B7B6-35063A95AE5F}" type="presOf" srcId="{7AEF1D98-92B6-4AB1-8B0F-25162B06A4FE}" destId="{584607D9-376A-D84B-97C4-AEE9413457E0}" srcOrd="0" destOrd="0" presId="urn:microsoft.com/office/officeart/2008/layout/LinedList"/>
    <dgm:cxn modelId="{38B2456A-6122-4F0F-B1C8-927499C96386}" srcId="{D8ED4134-4CCA-4FC5-A1BB-BF105FB4B3EB}" destId="{FC369C71-6426-4E5E-B57B-CAA6F6CC178E}" srcOrd="1" destOrd="0" parTransId="{57D520CE-047A-4450-8E3B-75A09FCD5457}" sibTransId="{36184D64-0C06-4B37-82EB-C709D98CD05E}"/>
    <dgm:cxn modelId="{50BAE98B-CD65-44A2-B8D7-643485C7DE31}" srcId="{D8ED4134-4CCA-4FC5-A1BB-BF105FB4B3EB}" destId="{7AEF1D98-92B6-4AB1-8B0F-25162B06A4FE}" srcOrd="3" destOrd="0" parTransId="{5942C477-61C8-40D6-BD83-852F3D292BBA}" sibTransId="{2537CB3B-C18A-42D5-9106-30CA1B1BFED5}"/>
    <dgm:cxn modelId="{343CD297-CDFB-C544-827D-A457C744C76D}" type="presOf" srcId="{97EF7180-235D-464A-B951-1E070FAB34C7}" destId="{C6F64CAB-576C-4C4A-8DAC-B0401B2106D6}" srcOrd="0" destOrd="0" presId="urn:microsoft.com/office/officeart/2008/layout/LinedList"/>
    <dgm:cxn modelId="{E497D09C-A75C-644A-9EAD-CBA259F244ED}" type="presOf" srcId="{D8ED4134-4CCA-4FC5-A1BB-BF105FB4B3EB}" destId="{B52F4049-43AF-3E40-822D-C8AE4925B6AE}" srcOrd="0" destOrd="0" presId="urn:microsoft.com/office/officeart/2008/layout/LinedList"/>
    <dgm:cxn modelId="{A9A1A9B6-4AF2-F342-9538-B91234FEF1FC}" type="presOf" srcId="{7E864E40-0CA9-F949-95EC-3CB1D1D645DC}" destId="{341A86C5-E3DC-2D4D-8EA4-2162B9F78C21}" srcOrd="0" destOrd="0" presId="urn:microsoft.com/office/officeart/2008/layout/LinedList"/>
    <dgm:cxn modelId="{EF8119C0-8807-D04D-BECC-3B06FC4B4A5B}" srcId="{D8ED4134-4CCA-4FC5-A1BB-BF105FB4B3EB}" destId="{7E864E40-0CA9-F949-95EC-3CB1D1D645DC}" srcOrd="5" destOrd="0" parTransId="{E0A2D17E-8B05-9343-9F22-FAE0DBC82DC0}" sibTransId="{3D70AC8B-686B-0149-B859-2F89A91F10A4}"/>
    <dgm:cxn modelId="{878C9ED0-A715-DA4F-9E41-9E71130B0887}" srcId="{D8ED4134-4CCA-4FC5-A1BB-BF105FB4B3EB}" destId="{C15350BE-888B-1E41-A570-29DCA97AD2D1}" srcOrd="6" destOrd="0" parTransId="{82F72EC2-DCF1-BA44-82A9-D86DB74F4B27}" sibTransId="{8FC6284D-4599-D443-848E-121BC2543B6C}"/>
    <dgm:cxn modelId="{F55B05F4-1FE9-8E40-83F2-92C109E6003F}" type="presOf" srcId="{A635F694-4576-4B06-83AE-AA575958ED4C}" destId="{7DBD27B3-4696-C940-9585-98EBCE06F0A5}" srcOrd="0" destOrd="0" presId="urn:microsoft.com/office/officeart/2008/layout/LinedList"/>
    <dgm:cxn modelId="{6BFEC464-C178-014C-863E-D28501BD09EB}" type="presParOf" srcId="{B52F4049-43AF-3E40-822D-C8AE4925B6AE}" destId="{2E5D8544-BA2F-A346-AEE1-3CDFA76F87A4}" srcOrd="0" destOrd="0" presId="urn:microsoft.com/office/officeart/2008/layout/LinedList"/>
    <dgm:cxn modelId="{FD3CD21C-DB8B-8B4A-9C2A-B90771B5480E}" type="presParOf" srcId="{B52F4049-43AF-3E40-822D-C8AE4925B6AE}" destId="{971D793F-DD81-8749-A3B7-8863F8344FF1}" srcOrd="1" destOrd="0" presId="urn:microsoft.com/office/officeart/2008/layout/LinedList"/>
    <dgm:cxn modelId="{D9592C42-4380-9E4E-9442-F3A733ED7B7D}" type="presParOf" srcId="{971D793F-DD81-8749-A3B7-8863F8344FF1}" destId="{C6F64CAB-576C-4C4A-8DAC-B0401B2106D6}" srcOrd="0" destOrd="0" presId="urn:microsoft.com/office/officeart/2008/layout/LinedList"/>
    <dgm:cxn modelId="{EE255A8F-14A2-1046-B376-963B598F8C26}" type="presParOf" srcId="{971D793F-DD81-8749-A3B7-8863F8344FF1}" destId="{232A540F-CB24-8648-9525-02984D01D470}" srcOrd="1" destOrd="0" presId="urn:microsoft.com/office/officeart/2008/layout/LinedList"/>
    <dgm:cxn modelId="{28066562-6549-2C4D-82C2-5537597495A8}" type="presParOf" srcId="{B52F4049-43AF-3E40-822D-C8AE4925B6AE}" destId="{7E7C3CEC-1B54-E64D-822E-BE64401A68F5}" srcOrd="2" destOrd="0" presId="urn:microsoft.com/office/officeart/2008/layout/LinedList"/>
    <dgm:cxn modelId="{A5EBAE83-2B2B-C44D-9CAD-D5B3ABA6170C}" type="presParOf" srcId="{B52F4049-43AF-3E40-822D-C8AE4925B6AE}" destId="{57AEEB94-74CD-E148-8596-FC355E144EC5}" srcOrd="3" destOrd="0" presId="urn:microsoft.com/office/officeart/2008/layout/LinedList"/>
    <dgm:cxn modelId="{6BC27EF5-301A-A846-89B0-DA273D208761}" type="presParOf" srcId="{57AEEB94-74CD-E148-8596-FC355E144EC5}" destId="{5C4C8221-6F1C-264D-8EEB-79D86A66D461}" srcOrd="0" destOrd="0" presId="urn:microsoft.com/office/officeart/2008/layout/LinedList"/>
    <dgm:cxn modelId="{FAFB983D-DACB-7E4D-8940-46B8CECBCA0E}" type="presParOf" srcId="{57AEEB94-74CD-E148-8596-FC355E144EC5}" destId="{96AF9178-E8B7-3A44-9B07-CDEBB6ABCB42}" srcOrd="1" destOrd="0" presId="urn:microsoft.com/office/officeart/2008/layout/LinedList"/>
    <dgm:cxn modelId="{93730882-8BC6-1C47-8F22-74F4A799F173}" type="presParOf" srcId="{B52F4049-43AF-3E40-822D-C8AE4925B6AE}" destId="{51A5C517-6050-6246-812F-44DEC5406935}" srcOrd="4" destOrd="0" presId="urn:microsoft.com/office/officeart/2008/layout/LinedList"/>
    <dgm:cxn modelId="{D97339F4-C6C5-394F-9842-EE64D99FC2E7}" type="presParOf" srcId="{B52F4049-43AF-3E40-822D-C8AE4925B6AE}" destId="{CF3D88B6-5505-664B-9531-656A1C8D1223}" srcOrd="5" destOrd="0" presId="urn:microsoft.com/office/officeart/2008/layout/LinedList"/>
    <dgm:cxn modelId="{ABEE9F78-3FEF-9B4A-BE4D-36EF1BBD00CF}" type="presParOf" srcId="{CF3D88B6-5505-664B-9531-656A1C8D1223}" destId="{7DBD27B3-4696-C940-9585-98EBCE06F0A5}" srcOrd="0" destOrd="0" presId="urn:microsoft.com/office/officeart/2008/layout/LinedList"/>
    <dgm:cxn modelId="{CF759D3A-ECF6-7049-9B01-25E60937BFC4}" type="presParOf" srcId="{CF3D88B6-5505-664B-9531-656A1C8D1223}" destId="{103794A3-1CDA-C749-8D54-8574314F236B}" srcOrd="1" destOrd="0" presId="urn:microsoft.com/office/officeart/2008/layout/LinedList"/>
    <dgm:cxn modelId="{53FC4301-85F6-9342-B5E9-92601E519FDB}" type="presParOf" srcId="{B52F4049-43AF-3E40-822D-C8AE4925B6AE}" destId="{9F8E7779-55C3-DB4A-A4DB-80DD607885A1}" srcOrd="6" destOrd="0" presId="urn:microsoft.com/office/officeart/2008/layout/LinedList"/>
    <dgm:cxn modelId="{AAD82B28-CA97-D54E-8BA1-BEE8B887DE82}" type="presParOf" srcId="{B52F4049-43AF-3E40-822D-C8AE4925B6AE}" destId="{718306A2-92FF-4F48-B3AF-C1E96EA7148C}" srcOrd="7" destOrd="0" presId="urn:microsoft.com/office/officeart/2008/layout/LinedList"/>
    <dgm:cxn modelId="{A5EB941E-B020-D241-B556-719F7152E663}" type="presParOf" srcId="{718306A2-92FF-4F48-B3AF-C1E96EA7148C}" destId="{584607D9-376A-D84B-97C4-AEE9413457E0}" srcOrd="0" destOrd="0" presId="urn:microsoft.com/office/officeart/2008/layout/LinedList"/>
    <dgm:cxn modelId="{22DE21B6-2329-F145-832E-E6B4A3438A0C}" type="presParOf" srcId="{718306A2-92FF-4F48-B3AF-C1E96EA7148C}" destId="{314B1DAA-D020-A744-BB1D-5F3AB2AC4525}" srcOrd="1" destOrd="0" presId="urn:microsoft.com/office/officeart/2008/layout/LinedList"/>
    <dgm:cxn modelId="{C3007124-F8E2-4143-9063-83D2AFB5CDD9}" type="presParOf" srcId="{B52F4049-43AF-3E40-822D-C8AE4925B6AE}" destId="{BB6E1681-4887-FF49-9A81-D50667898712}" srcOrd="8" destOrd="0" presId="urn:microsoft.com/office/officeart/2008/layout/LinedList"/>
    <dgm:cxn modelId="{807DB7DA-E42B-944F-8C3F-6928E5B9A747}" type="presParOf" srcId="{B52F4049-43AF-3E40-822D-C8AE4925B6AE}" destId="{B9EF1A70-A0FA-E441-98C8-5BDD88FBEA9C}" srcOrd="9" destOrd="0" presId="urn:microsoft.com/office/officeart/2008/layout/LinedList"/>
    <dgm:cxn modelId="{C1E07E9E-1701-DA42-89B3-DA14C06AC181}" type="presParOf" srcId="{B9EF1A70-A0FA-E441-98C8-5BDD88FBEA9C}" destId="{19247313-4B3A-374D-9FEC-CCC9C645DF7C}" srcOrd="0" destOrd="0" presId="urn:microsoft.com/office/officeart/2008/layout/LinedList"/>
    <dgm:cxn modelId="{851D26C3-02B3-4446-8B53-1BF2F95D2E3D}" type="presParOf" srcId="{B9EF1A70-A0FA-E441-98C8-5BDD88FBEA9C}" destId="{B40B3F13-3F6A-9940-854F-B12F035199B0}" srcOrd="1" destOrd="0" presId="urn:microsoft.com/office/officeart/2008/layout/LinedList"/>
    <dgm:cxn modelId="{BFCF80A5-C20E-C042-8537-45C5DB91421D}" type="presParOf" srcId="{B52F4049-43AF-3E40-822D-C8AE4925B6AE}" destId="{37AE00C4-5A4F-E74B-B82C-8C5BB9F727B7}" srcOrd="10" destOrd="0" presId="urn:microsoft.com/office/officeart/2008/layout/LinedList"/>
    <dgm:cxn modelId="{74123206-2C7F-3546-B08B-366431A34F89}" type="presParOf" srcId="{B52F4049-43AF-3E40-822D-C8AE4925B6AE}" destId="{1568A8E4-9FCC-564A-978A-B1CECA5547B7}" srcOrd="11" destOrd="0" presId="urn:microsoft.com/office/officeart/2008/layout/LinedList"/>
    <dgm:cxn modelId="{8CE16E97-C66C-4045-A615-BDB42941DF52}" type="presParOf" srcId="{1568A8E4-9FCC-564A-978A-B1CECA5547B7}" destId="{341A86C5-E3DC-2D4D-8EA4-2162B9F78C21}" srcOrd="0" destOrd="0" presId="urn:microsoft.com/office/officeart/2008/layout/LinedList"/>
    <dgm:cxn modelId="{3A5C7EDF-7323-4147-9350-5966F28CC48E}" type="presParOf" srcId="{1568A8E4-9FCC-564A-978A-B1CECA5547B7}" destId="{CB19551F-2005-E440-B57C-E99FC253A049}" srcOrd="1" destOrd="0" presId="urn:microsoft.com/office/officeart/2008/layout/LinedList"/>
    <dgm:cxn modelId="{5BA5A63F-2CB1-344C-9E68-5A5739DE70FB}" type="presParOf" srcId="{B52F4049-43AF-3E40-822D-C8AE4925B6AE}" destId="{FA6ACF8E-9096-BC4A-B680-FC9C247C1473}" srcOrd="12" destOrd="0" presId="urn:microsoft.com/office/officeart/2008/layout/LinedList"/>
    <dgm:cxn modelId="{5F2DD5FC-D3D1-7F43-9DFE-C8080F902B97}" type="presParOf" srcId="{B52F4049-43AF-3E40-822D-C8AE4925B6AE}" destId="{87A653D8-09F5-CD48-84CB-25CE9F566112}" srcOrd="13" destOrd="0" presId="urn:microsoft.com/office/officeart/2008/layout/LinedList"/>
    <dgm:cxn modelId="{E278C643-ECF1-344D-A067-E49C0668C2BB}" type="presParOf" srcId="{87A653D8-09F5-CD48-84CB-25CE9F566112}" destId="{6477318F-C82D-C54C-8332-3D5A3627EA65}" srcOrd="0" destOrd="0" presId="urn:microsoft.com/office/officeart/2008/layout/LinedList"/>
    <dgm:cxn modelId="{A214CDA7-FA29-0840-93A3-B5F1F4FC249D}" type="presParOf" srcId="{87A653D8-09F5-CD48-84CB-25CE9F566112}" destId="{9C570E84-EAB9-0D43-8CAB-AE268AC4BA40}" srcOrd="1" destOrd="0" presId="urn:microsoft.com/office/officeart/2008/layout/LinedList"/>
    <dgm:cxn modelId="{D4F09939-027C-0844-8AEB-F004729F3AEA}" type="presParOf" srcId="{B52F4049-43AF-3E40-822D-C8AE4925B6AE}" destId="{B09BB066-71FA-D14F-BDF8-24B8F6B4CC95}" srcOrd="14" destOrd="0" presId="urn:microsoft.com/office/officeart/2008/layout/LinedList"/>
    <dgm:cxn modelId="{3BF83929-DB27-9444-BC71-DBBD6EF1DD34}" type="presParOf" srcId="{B52F4049-43AF-3E40-822D-C8AE4925B6AE}" destId="{C37BDB50-F5B3-FA49-B7D3-3B8A22C58075}" srcOrd="15" destOrd="0" presId="urn:microsoft.com/office/officeart/2008/layout/LinedList"/>
    <dgm:cxn modelId="{4EF3990E-84BC-E240-82C5-A89669D59A01}" type="presParOf" srcId="{C37BDB50-F5B3-FA49-B7D3-3B8A22C58075}" destId="{DE343734-5209-9241-935F-C28033489051}" srcOrd="0" destOrd="0" presId="urn:microsoft.com/office/officeart/2008/layout/LinedList"/>
    <dgm:cxn modelId="{DCD01693-764B-0840-8E73-49CF0D50714A}" type="presParOf" srcId="{C37BDB50-F5B3-FA49-B7D3-3B8A22C58075}" destId="{F2B25FC7-B025-244C-A3E9-A21EF336866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6ABA53-FEDE-4E63-877D-8E6D8E13B49E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D96702-7BD7-4248-9655-C5F419D2504A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1066"/>
            </a:spcAft>
          </a:pPr>
          <a:r>
            <a:rPr lang="en-US" sz="2300" dirty="0"/>
            <a:t>Cognitive radio (CR) is a significant and active research topic (Approx. 30K Publications) </a:t>
          </a:r>
        </a:p>
      </dgm:t>
    </dgm:pt>
    <dgm:pt modelId="{0E2720B0-9FE5-4867-83FD-5657ADE182AD}" type="parTrans" cxnId="{1EE2C939-1127-486E-BF8D-BDB458F7DAF5}">
      <dgm:prSet/>
      <dgm:spPr/>
      <dgm:t>
        <a:bodyPr/>
        <a:lstStyle/>
        <a:p>
          <a:endParaRPr lang="en-US" sz="2300"/>
        </a:p>
      </dgm:t>
    </dgm:pt>
    <dgm:pt modelId="{FD276DB0-AF0E-4329-A2C8-DADB92F0BCE0}" type="sibTrans" cxnId="{1EE2C939-1127-486E-BF8D-BDB458F7DAF5}">
      <dgm:prSet custT="1"/>
      <dgm:spPr/>
      <dgm:t>
        <a:bodyPr/>
        <a:lstStyle/>
        <a:p>
          <a:pPr rtl="0"/>
          <a:endParaRPr lang="en-US" sz="2300"/>
        </a:p>
      </dgm:t>
    </dgm:pt>
    <dgm:pt modelId="{BB1EB7B7-A76D-48D0-AB8B-58AB69CD6825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1066"/>
            </a:spcAft>
          </a:pPr>
          <a:r>
            <a:rPr lang="en-US" sz="2300" dirty="0"/>
            <a:t>D</a:t>
          </a:r>
          <a:r>
            <a:rPr lang="en-US" sz="2300" b="0" i="0" dirty="0"/>
            <a:t>eep learning (DL) improves spectrum sensing (SS)</a:t>
          </a:r>
          <a:endParaRPr lang="en-US" sz="2300" dirty="0"/>
        </a:p>
      </dgm:t>
    </dgm:pt>
    <dgm:pt modelId="{6938B642-0EE0-4D7C-A767-C482DE2EF41B}" type="parTrans" cxnId="{FB566B28-78E5-4D49-AADC-5FE1E7DC6917}">
      <dgm:prSet/>
      <dgm:spPr/>
      <dgm:t>
        <a:bodyPr/>
        <a:lstStyle/>
        <a:p>
          <a:endParaRPr lang="en-US" sz="2300"/>
        </a:p>
      </dgm:t>
    </dgm:pt>
    <dgm:pt modelId="{2F9F18FD-0F19-4287-AB3F-2C2197007554}" type="sibTrans" cxnId="{FB566B28-78E5-4D49-AADC-5FE1E7DC6917}">
      <dgm:prSet custT="1"/>
      <dgm:spPr/>
      <dgm:t>
        <a:bodyPr/>
        <a:lstStyle/>
        <a:p>
          <a:pPr rtl="0"/>
          <a:endParaRPr lang="en-US" sz="2300"/>
        </a:p>
      </dgm:t>
    </dgm:pt>
    <dgm:pt modelId="{F034EB96-6CAA-4CFE-985B-19E07BAE848B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1066"/>
            </a:spcAft>
          </a:pPr>
          <a:r>
            <a:rPr lang="en-US" sz="2300"/>
            <a:t>A</a:t>
          </a:r>
          <a:r>
            <a:rPr lang="en-US" sz="2300" b="0" i="0"/>
            <a:t>dapts to various spectral patterns and interference</a:t>
          </a:r>
          <a:endParaRPr lang="en-US" sz="2300" dirty="0"/>
        </a:p>
      </dgm:t>
    </dgm:pt>
    <dgm:pt modelId="{42617556-07FD-43A3-8730-393B57E731EA}" type="parTrans" cxnId="{D6A4F697-4753-4445-B22B-66FEB6690034}">
      <dgm:prSet/>
      <dgm:spPr/>
      <dgm:t>
        <a:bodyPr/>
        <a:lstStyle/>
        <a:p>
          <a:endParaRPr lang="en-US" sz="2300"/>
        </a:p>
      </dgm:t>
    </dgm:pt>
    <dgm:pt modelId="{458645B4-E6C7-4432-A60B-2A5C09154A5A}" type="sibTrans" cxnId="{D6A4F697-4753-4445-B22B-66FEB6690034}">
      <dgm:prSet custT="1"/>
      <dgm:spPr/>
      <dgm:t>
        <a:bodyPr/>
        <a:lstStyle/>
        <a:p>
          <a:pPr rtl="0"/>
          <a:endParaRPr lang="en-US" sz="2300"/>
        </a:p>
      </dgm:t>
    </dgm:pt>
    <dgm:pt modelId="{A4AEB9C1-0154-4D45-AB8C-B016877F0F6F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1066"/>
            </a:spcAft>
          </a:pPr>
          <a:r>
            <a:rPr lang="en-US" sz="2300" dirty="0"/>
            <a:t>Intersects with embedded Machine Learning (ML), energy-efficient computing, and sustainability </a:t>
          </a:r>
        </a:p>
      </dgm:t>
    </dgm:pt>
    <dgm:pt modelId="{94D4EF2C-7515-4DBF-8E82-36A89352EE93}" type="parTrans" cxnId="{EC4A92E7-81BE-492F-A850-C9671EBDD7F1}">
      <dgm:prSet/>
      <dgm:spPr/>
      <dgm:t>
        <a:bodyPr/>
        <a:lstStyle/>
        <a:p>
          <a:endParaRPr lang="en-US" sz="2300"/>
        </a:p>
      </dgm:t>
    </dgm:pt>
    <dgm:pt modelId="{A37084BB-7F21-43DF-A22F-F013C0C871FE}" type="sibTrans" cxnId="{EC4A92E7-81BE-492F-A850-C9671EBDD7F1}">
      <dgm:prSet/>
      <dgm:spPr/>
      <dgm:t>
        <a:bodyPr/>
        <a:lstStyle/>
        <a:p>
          <a:pPr rtl="0"/>
          <a:endParaRPr lang="en-US" sz="2300"/>
        </a:p>
      </dgm:t>
    </dgm:pt>
    <dgm:pt modelId="{D0A293E7-9B37-1148-B05D-47C73643F7B9}" type="pres">
      <dgm:prSet presAssocID="{5D6ABA53-FEDE-4E63-877D-8E6D8E13B49E}" presName="outerComposite" presStyleCnt="0">
        <dgm:presLayoutVars>
          <dgm:chMax val="5"/>
          <dgm:dir/>
          <dgm:resizeHandles val="exact"/>
        </dgm:presLayoutVars>
      </dgm:prSet>
      <dgm:spPr/>
    </dgm:pt>
    <dgm:pt modelId="{AA8AD4EB-1C7F-4048-B214-01EF58280F90}" type="pres">
      <dgm:prSet presAssocID="{5D6ABA53-FEDE-4E63-877D-8E6D8E13B49E}" presName="dummyMaxCanvas" presStyleCnt="0">
        <dgm:presLayoutVars/>
      </dgm:prSet>
      <dgm:spPr/>
    </dgm:pt>
    <dgm:pt modelId="{40FAEBC2-0E3B-9C48-B4AA-D0BDCC759762}" type="pres">
      <dgm:prSet presAssocID="{5D6ABA53-FEDE-4E63-877D-8E6D8E13B49E}" presName="FourNodes_1" presStyleLbl="node1" presStyleIdx="0" presStyleCnt="4" custScaleX="106363">
        <dgm:presLayoutVars>
          <dgm:bulletEnabled val="1"/>
        </dgm:presLayoutVars>
      </dgm:prSet>
      <dgm:spPr/>
    </dgm:pt>
    <dgm:pt modelId="{E6404626-FD89-A447-9D04-C5F584C93F16}" type="pres">
      <dgm:prSet presAssocID="{5D6ABA53-FEDE-4E63-877D-8E6D8E13B49E}" presName="FourNodes_2" presStyleLbl="node1" presStyleIdx="1" presStyleCnt="4" custLinFactNeighborX="-588">
        <dgm:presLayoutVars>
          <dgm:bulletEnabled val="1"/>
        </dgm:presLayoutVars>
      </dgm:prSet>
      <dgm:spPr/>
    </dgm:pt>
    <dgm:pt modelId="{8C6F4AA7-70DC-A34B-B5F6-D373D6C1428E}" type="pres">
      <dgm:prSet presAssocID="{5D6ABA53-FEDE-4E63-877D-8E6D8E13B49E}" presName="FourNodes_3" presStyleLbl="node1" presStyleIdx="2" presStyleCnt="4" custLinFactNeighborX="-2612" custLinFactNeighborY="1304">
        <dgm:presLayoutVars>
          <dgm:bulletEnabled val="1"/>
        </dgm:presLayoutVars>
      </dgm:prSet>
      <dgm:spPr/>
    </dgm:pt>
    <dgm:pt modelId="{4F388B41-EDD1-4B44-BB67-3261A503FE5D}" type="pres">
      <dgm:prSet presAssocID="{5D6ABA53-FEDE-4E63-877D-8E6D8E13B49E}" presName="FourNodes_4" presStyleLbl="node1" presStyleIdx="3" presStyleCnt="4" custLinFactNeighborX="-1649">
        <dgm:presLayoutVars>
          <dgm:bulletEnabled val="1"/>
        </dgm:presLayoutVars>
      </dgm:prSet>
      <dgm:spPr/>
    </dgm:pt>
    <dgm:pt modelId="{99B608C9-41F9-4E42-8E21-D78CAC92FA93}" type="pres">
      <dgm:prSet presAssocID="{5D6ABA53-FEDE-4E63-877D-8E6D8E13B49E}" presName="FourConn_1-2" presStyleLbl="fgAccFollowNode1" presStyleIdx="0" presStyleCnt="3" custLinFactNeighborX="42138" custLinFactNeighborY="2007">
        <dgm:presLayoutVars>
          <dgm:bulletEnabled val="1"/>
        </dgm:presLayoutVars>
      </dgm:prSet>
      <dgm:spPr/>
    </dgm:pt>
    <dgm:pt modelId="{BD63CA76-8739-794D-AB12-3228429F8636}" type="pres">
      <dgm:prSet presAssocID="{5D6ABA53-FEDE-4E63-877D-8E6D8E13B49E}" presName="FourConn_2-3" presStyleLbl="fgAccFollowNode1" presStyleIdx="1" presStyleCnt="3">
        <dgm:presLayoutVars>
          <dgm:bulletEnabled val="1"/>
        </dgm:presLayoutVars>
      </dgm:prSet>
      <dgm:spPr/>
    </dgm:pt>
    <dgm:pt modelId="{D8069CFB-2F98-E043-B2C6-21EA22A0365F}" type="pres">
      <dgm:prSet presAssocID="{5D6ABA53-FEDE-4E63-877D-8E6D8E13B49E}" presName="FourConn_3-4" presStyleLbl="fgAccFollowNode1" presStyleIdx="2" presStyleCnt="3" custLinFactNeighborX="-34437">
        <dgm:presLayoutVars>
          <dgm:bulletEnabled val="1"/>
        </dgm:presLayoutVars>
      </dgm:prSet>
      <dgm:spPr/>
    </dgm:pt>
    <dgm:pt modelId="{7F8B7827-48D4-764C-808D-6B84DD5B7DAC}" type="pres">
      <dgm:prSet presAssocID="{5D6ABA53-FEDE-4E63-877D-8E6D8E13B49E}" presName="FourNodes_1_text" presStyleLbl="node1" presStyleIdx="3" presStyleCnt="4">
        <dgm:presLayoutVars>
          <dgm:bulletEnabled val="1"/>
        </dgm:presLayoutVars>
      </dgm:prSet>
      <dgm:spPr/>
    </dgm:pt>
    <dgm:pt modelId="{3B739BA2-D5D3-874D-BFB6-7DD5C858D1DF}" type="pres">
      <dgm:prSet presAssocID="{5D6ABA53-FEDE-4E63-877D-8E6D8E13B49E}" presName="FourNodes_2_text" presStyleLbl="node1" presStyleIdx="3" presStyleCnt="4">
        <dgm:presLayoutVars>
          <dgm:bulletEnabled val="1"/>
        </dgm:presLayoutVars>
      </dgm:prSet>
      <dgm:spPr/>
    </dgm:pt>
    <dgm:pt modelId="{0605CFFD-DC01-E946-B548-1080C2581912}" type="pres">
      <dgm:prSet presAssocID="{5D6ABA53-FEDE-4E63-877D-8E6D8E13B49E}" presName="FourNodes_3_text" presStyleLbl="node1" presStyleIdx="3" presStyleCnt="4">
        <dgm:presLayoutVars>
          <dgm:bulletEnabled val="1"/>
        </dgm:presLayoutVars>
      </dgm:prSet>
      <dgm:spPr/>
    </dgm:pt>
    <dgm:pt modelId="{1E598C8F-294C-ED4E-AC9D-53D22512090C}" type="pres">
      <dgm:prSet presAssocID="{5D6ABA53-FEDE-4E63-877D-8E6D8E13B49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069C20B-B996-BD4A-B1BD-449767CDC14C}" type="presOf" srcId="{FD276DB0-AF0E-4329-A2C8-DADB92F0BCE0}" destId="{99B608C9-41F9-4E42-8E21-D78CAC92FA93}" srcOrd="0" destOrd="0" presId="urn:microsoft.com/office/officeart/2005/8/layout/vProcess5"/>
    <dgm:cxn modelId="{80FA3316-F72C-7243-AB5E-11920A558398}" type="presOf" srcId="{A4AEB9C1-0154-4D45-AB8C-B016877F0F6F}" destId="{4F388B41-EDD1-4B44-BB67-3261A503FE5D}" srcOrd="0" destOrd="0" presId="urn:microsoft.com/office/officeart/2005/8/layout/vProcess5"/>
    <dgm:cxn modelId="{FB566B28-78E5-4D49-AADC-5FE1E7DC6917}" srcId="{5D6ABA53-FEDE-4E63-877D-8E6D8E13B49E}" destId="{BB1EB7B7-A76D-48D0-AB8B-58AB69CD6825}" srcOrd="1" destOrd="0" parTransId="{6938B642-0EE0-4D7C-A767-C482DE2EF41B}" sibTransId="{2F9F18FD-0F19-4287-AB3F-2C2197007554}"/>
    <dgm:cxn modelId="{1EE2C939-1127-486E-BF8D-BDB458F7DAF5}" srcId="{5D6ABA53-FEDE-4E63-877D-8E6D8E13B49E}" destId="{1DD96702-7BD7-4248-9655-C5F419D2504A}" srcOrd="0" destOrd="0" parTransId="{0E2720B0-9FE5-4867-83FD-5657ADE182AD}" sibTransId="{FD276DB0-AF0E-4329-A2C8-DADB92F0BCE0}"/>
    <dgm:cxn modelId="{D7F8F54D-8E20-A547-AB68-0B3A69DDA3F8}" type="presOf" srcId="{5D6ABA53-FEDE-4E63-877D-8E6D8E13B49E}" destId="{D0A293E7-9B37-1148-B05D-47C73643F7B9}" srcOrd="0" destOrd="0" presId="urn:microsoft.com/office/officeart/2005/8/layout/vProcess5"/>
    <dgm:cxn modelId="{42577475-659B-9548-B2AD-3B751D6DF3AB}" type="presOf" srcId="{F034EB96-6CAA-4CFE-985B-19E07BAE848B}" destId="{0605CFFD-DC01-E946-B548-1080C2581912}" srcOrd="1" destOrd="0" presId="urn:microsoft.com/office/officeart/2005/8/layout/vProcess5"/>
    <dgm:cxn modelId="{95E23376-417F-8D49-9A6B-F74DBE035C32}" type="presOf" srcId="{1DD96702-7BD7-4248-9655-C5F419D2504A}" destId="{7F8B7827-48D4-764C-808D-6B84DD5B7DAC}" srcOrd="1" destOrd="0" presId="urn:microsoft.com/office/officeart/2005/8/layout/vProcess5"/>
    <dgm:cxn modelId="{89587A93-3572-DF4F-AAE2-31530E8A7923}" type="presOf" srcId="{A4AEB9C1-0154-4D45-AB8C-B016877F0F6F}" destId="{1E598C8F-294C-ED4E-AC9D-53D22512090C}" srcOrd="1" destOrd="0" presId="urn:microsoft.com/office/officeart/2005/8/layout/vProcess5"/>
    <dgm:cxn modelId="{D6A4F697-4753-4445-B22B-66FEB6690034}" srcId="{5D6ABA53-FEDE-4E63-877D-8E6D8E13B49E}" destId="{F034EB96-6CAA-4CFE-985B-19E07BAE848B}" srcOrd="2" destOrd="0" parTransId="{42617556-07FD-43A3-8730-393B57E731EA}" sibTransId="{458645B4-E6C7-4432-A60B-2A5C09154A5A}"/>
    <dgm:cxn modelId="{2EA6EE98-E5E9-DE4F-9948-3B1E31D042B5}" type="presOf" srcId="{2F9F18FD-0F19-4287-AB3F-2C2197007554}" destId="{BD63CA76-8739-794D-AB12-3228429F8636}" srcOrd="0" destOrd="0" presId="urn:microsoft.com/office/officeart/2005/8/layout/vProcess5"/>
    <dgm:cxn modelId="{D972E2AE-4EE7-1E44-BAF5-3515E5EBED09}" type="presOf" srcId="{F034EB96-6CAA-4CFE-985B-19E07BAE848B}" destId="{8C6F4AA7-70DC-A34B-B5F6-D373D6C1428E}" srcOrd="0" destOrd="0" presId="urn:microsoft.com/office/officeart/2005/8/layout/vProcess5"/>
    <dgm:cxn modelId="{A714E5C3-A553-7A4A-B169-83CA1BF1C76A}" type="presOf" srcId="{458645B4-E6C7-4432-A60B-2A5C09154A5A}" destId="{D8069CFB-2F98-E043-B2C6-21EA22A0365F}" srcOrd="0" destOrd="0" presId="urn:microsoft.com/office/officeart/2005/8/layout/vProcess5"/>
    <dgm:cxn modelId="{058793D2-BA5B-C344-A5FB-43C8ED8D33B1}" type="presOf" srcId="{BB1EB7B7-A76D-48D0-AB8B-58AB69CD6825}" destId="{E6404626-FD89-A447-9D04-C5F584C93F16}" srcOrd="0" destOrd="0" presId="urn:microsoft.com/office/officeart/2005/8/layout/vProcess5"/>
    <dgm:cxn modelId="{E3BEF2DA-FEE2-AA4E-86B9-2CD6AF0F2F22}" type="presOf" srcId="{1DD96702-7BD7-4248-9655-C5F419D2504A}" destId="{40FAEBC2-0E3B-9C48-B4AA-D0BDCC759762}" srcOrd="0" destOrd="0" presId="urn:microsoft.com/office/officeart/2005/8/layout/vProcess5"/>
    <dgm:cxn modelId="{6B1F9ADB-86D1-164A-A4A2-90D4F99254ED}" type="presOf" srcId="{BB1EB7B7-A76D-48D0-AB8B-58AB69CD6825}" destId="{3B739BA2-D5D3-874D-BFB6-7DD5C858D1DF}" srcOrd="1" destOrd="0" presId="urn:microsoft.com/office/officeart/2005/8/layout/vProcess5"/>
    <dgm:cxn modelId="{EC4A92E7-81BE-492F-A850-C9671EBDD7F1}" srcId="{5D6ABA53-FEDE-4E63-877D-8E6D8E13B49E}" destId="{A4AEB9C1-0154-4D45-AB8C-B016877F0F6F}" srcOrd="3" destOrd="0" parTransId="{94D4EF2C-7515-4DBF-8E82-36A89352EE93}" sibTransId="{A37084BB-7F21-43DF-A22F-F013C0C871FE}"/>
    <dgm:cxn modelId="{07A7AB5F-9042-C04A-B441-C7383FCB3A1F}" type="presParOf" srcId="{D0A293E7-9B37-1148-B05D-47C73643F7B9}" destId="{AA8AD4EB-1C7F-4048-B214-01EF58280F90}" srcOrd="0" destOrd="0" presId="urn:microsoft.com/office/officeart/2005/8/layout/vProcess5"/>
    <dgm:cxn modelId="{55F6A0BA-861E-4847-BFE3-0D02FE44259B}" type="presParOf" srcId="{D0A293E7-9B37-1148-B05D-47C73643F7B9}" destId="{40FAEBC2-0E3B-9C48-B4AA-D0BDCC759762}" srcOrd="1" destOrd="0" presId="urn:microsoft.com/office/officeart/2005/8/layout/vProcess5"/>
    <dgm:cxn modelId="{FBC5C8D5-A15D-7C41-810F-0E6DB5C59170}" type="presParOf" srcId="{D0A293E7-9B37-1148-B05D-47C73643F7B9}" destId="{E6404626-FD89-A447-9D04-C5F584C93F16}" srcOrd="2" destOrd="0" presId="urn:microsoft.com/office/officeart/2005/8/layout/vProcess5"/>
    <dgm:cxn modelId="{2B3D3143-8878-3D4C-A3AD-3939975FE4AD}" type="presParOf" srcId="{D0A293E7-9B37-1148-B05D-47C73643F7B9}" destId="{8C6F4AA7-70DC-A34B-B5F6-D373D6C1428E}" srcOrd="3" destOrd="0" presId="urn:microsoft.com/office/officeart/2005/8/layout/vProcess5"/>
    <dgm:cxn modelId="{28B4B8FF-099B-514C-8080-B81143F80741}" type="presParOf" srcId="{D0A293E7-9B37-1148-B05D-47C73643F7B9}" destId="{4F388B41-EDD1-4B44-BB67-3261A503FE5D}" srcOrd="4" destOrd="0" presId="urn:microsoft.com/office/officeart/2005/8/layout/vProcess5"/>
    <dgm:cxn modelId="{950B2859-841B-2D4F-967A-A7D6A54786FF}" type="presParOf" srcId="{D0A293E7-9B37-1148-B05D-47C73643F7B9}" destId="{99B608C9-41F9-4E42-8E21-D78CAC92FA93}" srcOrd="5" destOrd="0" presId="urn:microsoft.com/office/officeart/2005/8/layout/vProcess5"/>
    <dgm:cxn modelId="{ECFD6F35-7D04-B34D-98FF-2CE39D2B4FA2}" type="presParOf" srcId="{D0A293E7-9B37-1148-B05D-47C73643F7B9}" destId="{BD63CA76-8739-794D-AB12-3228429F8636}" srcOrd="6" destOrd="0" presId="urn:microsoft.com/office/officeart/2005/8/layout/vProcess5"/>
    <dgm:cxn modelId="{C0341960-CF8C-144F-B4F3-15DF89F15FB9}" type="presParOf" srcId="{D0A293E7-9B37-1148-B05D-47C73643F7B9}" destId="{D8069CFB-2F98-E043-B2C6-21EA22A0365F}" srcOrd="7" destOrd="0" presId="urn:microsoft.com/office/officeart/2005/8/layout/vProcess5"/>
    <dgm:cxn modelId="{D646EB23-62E4-514C-A324-8DB714FE5FAB}" type="presParOf" srcId="{D0A293E7-9B37-1148-B05D-47C73643F7B9}" destId="{7F8B7827-48D4-764C-808D-6B84DD5B7DAC}" srcOrd="8" destOrd="0" presId="urn:microsoft.com/office/officeart/2005/8/layout/vProcess5"/>
    <dgm:cxn modelId="{450AB98D-04FC-0240-89AD-8762B3482C87}" type="presParOf" srcId="{D0A293E7-9B37-1148-B05D-47C73643F7B9}" destId="{3B739BA2-D5D3-874D-BFB6-7DD5C858D1DF}" srcOrd="9" destOrd="0" presId="urn:microsoft.com/office/officeart/2005/8/layout/vProcess5"/>
    <dgm:cxn modelId="{A9942C74-4DD0-D744-BA8F-F401AEE6C2E2}" type="presParOf" srcId="{D0A293E7-9B37-1148-B05D-47C73643F7B9}" destId="{0605CFFD-DC01-E946-B548-1080C2581912}" srcOrd="10" destOrd="0" presId="urn:microsoft.com/office/officeart/2005/8/layout/vProcess5"/>
    <dgm:cxn modelId="{D5F9F954-2C0F-184A-8980-74F11A29F974}" type="presParOf" srcId="{D0A293E7-9B37-1148-B05D-47C73643F7B9}" destId="{1E598C8F-294C-ED4E-AC9D-53D22512090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86BEA1-6AE8-48F2-B721-CD206075B56E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C21CF7-81F3-472F-BF55-9C31055B9A20}">
      <dgm:prSet custT="1"/>
      <dgm:spPr/>
      <dgm:t>
        <a:bodyPr/>
        <a:lstStyle/>
        <a:p>
          <a:r>
            <a:rPr lang="en-US" sz="2200" dirty="0"/>
            <a:t>SS Approaches </a:t>
          </a:r>
          <a:r>
            <a:rPr lang="en-US" sz="2000" dirty="0"/>
            <a:t>[8, 9] </a:t>
          </a:r>
          <a:endParaRPr lang="en-US" sz="2200" dirty="0"/>
        </a:p>
      </dgm:t>
    </dgm:pt>
    <dgm:pt modelId="{33BA264D-695F-4D4C-B8EE-4175096ECF90}" type="parTrans" cxnId="{0A47C423-5D61-4EA4-8E8A-5B7808BA92A7}">
      <dgm:prSet/>
      <dgm:spPr/>
      <dgm:t>
        <a:bodyPr/>
        <a:lstStyle/>
        <a:p>
          <a:endParaRPr lang="en-US" sz="2200"/>
        </a:p>
      </dgm:t>
    </dgm:pt>
    <dgm:pt modelId="{6CA8D71C-6A55-4A1E-A24D-0832969AC721}" type="sibTrans" cxnId="{0A47C423-5D61-4EA4-8E8A-5B7808BA92A7}">
      <dgm:prSet/>
      <dgm:spPr/>
      <dgm:t>
        <a:bodyPr/>
        <a:lstStyle/>
        <a:p>
          <a:endParaRPr lang="en-US"/>
        </a:p>
      </dgm:t>
    </dgm:pt>
    <dgm:pt modelId="{C76A5CDF-59DB-464F-A293-ED342F35CA43}">
      <dgm:prSet custT="1"/>
      <dgm:spPr/>
      <dgm:t>
        <a:bodyPr/>
        <a:lstStyle/>
        <a:p>
          <a:pPr>
            <a:lnSpc>
              <a:spcPct val="100000"/>
            </a:lnSpc>
            <a:spcAft>
              <a:spcPts val="978"/>
            </a:spcAft>
          </a:pPr>
          <a:r>
            <a:rPr lang="en-US" sz="2300" kern="1200">
              <a:latin typeface="Arial"/>
              <a:ea typeface="+mn-ea"/>
              <a:cs typeface="+mn-cs"/>
            </a:rPr>
            <a:t>Conventional SS techniques </a:t>
          </a:r>
          <a:endParaRPr lang="en-US" sz="2300" kern="1200" dirty="0">
            <a:latin typeface="Arial"/>
            <a:ea typeface="+mn-ea"/>
            <a:cs typeface="+mn-cs"/>
          </a:endParaRPr>
        </a:p>
      </dgm:t>
    </dgm:pt>
    <dgm:pt modelId="{108434F9-687B-42FD-9FD1-DFB4BACA6C99}" type="parTrans" cxnId="{D5F6CF97-7888-416E-A6D9-726E145F824B}">
      <dgm:prSet/>
      <dgm:spPr/>
      <dgm:t>
        <a:bodyPr/>
        <a:lstStyle/>
        <a:p>
          <a:endParaRPr lang="en-US" sz="2200"/>
        </a:p>
      </dgm:t>
    </dgm:pt>
    <dgm:pt modelId="{C1930C96-AB14-4D80-8F3F-3DFF18FED6CD}" type="sibTrans" cxnId="{D5F6CF97-7888-416E-A6D9-726E145F824B}">
      <dgm:prSet/>
      <dgm:spPr/>
      <dgm:t>
        <a:bodyPr/>
        <a:lstStyle/>
        <a:p>
          <a:endParaRPr lang="en-US"/>
        </a:p>
      </dgm:t>
    </dgm:pt>
    <dgm:pt modelId="{28F2B020-62D9-433A-BFC8-B3792C3B9FF5}">
      <dgm:prSet custT="1"/>
      <dgm:spPr/>
      <dgm:t>
        <a:bodyPr/>
        <a:lstStyle/>
        <a:p>
          <a:pPr>
            <a:lnSpc>
              <a:spcPct val="100000"/>
            </a:lnSpc>
            <a:spcAft>
              <a:spcPts val="978"/>
            </a:spcAft>
          </a:pPr>
          <a:r>
            <a:rPr lang="en-US" sz="2300" kern="1200">
              <a:latin typeface="Arial"/>
              <a:ea typeface="+mn-ea"/>
              <a:cs typeface="+mn-cs"/>
            </a:rPr>
            <a:t>ML-based SS: Supervised &amp; Unsupervised</a:t>
          </a:r>
          <a:endParaRPr lang="en-US" sz="2300" kern="1200" dirty="0">
            <a:latin typeface="Arial"/>
            <a:ea typeface="+mn-ea"/>
            <a:cs typeface="+mn-cs"/>
          </a:endParaRPr>
        </a:p>
      </dgm:t>
    </dgm:pt>
    <dgm:pt modelId="{6F8C9701-5C40-40D1-BACC-DB6C943B239A}" type="parTrans" cxnId="{CBEB48FC-4AD1-477A-B1F8-F4371858125E}">
      <dgm:prSet/>
      <dgm:spPr/>
      <dgm:t>
        <a:bodyPr/>
        <a:lstStyle/>
        <a:p>
          <a:endParaRPr lang="en-US" sz="2200"/>
        </a:p>
      </dgm:t>
    </dgm:pt>
    <dgm:pt modelId="{218ECBC6-5E86-4349-B73A-ACE9C180349B}" type="sibTrans" cxnId="{CBEB48FC-4AD1-477A-B1F8-F4371858125E}">
      <dgm:prSet/>
      <dgm:spPr/>
      <dgm:t>
        <a:bodyPr/>
        <a:lstStyle/>
        <a:p>
          <a:endParaRPr lang="en-US"/>
        </a:p>
      </dgm:t>
    </dgm:pt>
    <dgm:pt modelId="{6C630377-6957-C146-A3DB-0EFD58CEC965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978"/>
            </a:spcAft>
          </a:pPr>
          <a:r>
            <a:rPr lang="en-US" sz="2300" kern="1200" dirty="0">
              <a:latin typeface="Arial"/>
              <a:ea typeface="+mn-ea"/>
              <a:cs typeface="+mn-cs"/>
            </a:rPr>
            <a:t>DL-based SS: Convolutional Neural Networks (</a:t>
          </a:r>
          <a:r>
            <a:rPr lang="en-US" sz="2300" kern="1200">
              <a:latin typeface="Arial"/>
              <a:ea typeface="+mn-ea"/>
              <a:cs typeface="+mn-cs"/>
            </a:rPr>
            <a:t>CNNs)</a:t>
          </a:r>
          <a:endParaRPr lang="en-US" sz="2300" kern="1200" dirty="0">
            <a:latin typeface="Arial"/>
            <a:ea typeface="+mn-ea"/>
            <a:cs typeface="+mn-cs"/>
          </a:endParaRPr>
        </a:p>
      </dgm:t>
    </dgm:pt>
    <dgm:pt modelId="{392B08C9-751E-D641-BBA2-ADB2E02DB9B1}" type="parTrans" cxnId="{85382D44-5455-AD41-ACD6-5F88F6ED9CDC}">
      <dgm:prSet/>
      <dgm:spPr/>
      <dgm:t>
        <a:bodyPr/>
        <a:lstStyle/>
        <a:p>
          <a:endParaRPr lang="en-US" sz="2200"/>
        </a:p>
      </dgm:t>
    </dgm:pt>
    <dgm:pt modelId="{81F732F7-56C9-7540-BB90-F8F244547C69}" type="sibTrans" cxnId="{85382D44-5455-AD41-ACD6-5F88F6ED9CDC}">
      <dgm:prSet/>
      <dgm:spPr/>
      <dgm:t>
        <a:bodyPr/>
        <a:lstStyle/>
        <a:p>
          <a:endParaRPr lang="en-US"/>
        </a:p>
      </dgm:t>
    </dgm:pt>
    <dgm:pt modelId="{CBCDF48D-8820-3044-822B-BC327C9EC8AD}">
      <dgm:prSet custT="1"/>
      <dgm:spPr/>
      <dgm:t>
        <a:bodyPr/>
        <a:lstStyle/>
        <a:p>
          <a:r>
            <a:rPr lang="en-US" sz="2200" dirty="0"/>
            <a:t>CR Fundamentals </a:t>
          </a:r>
          <a:r>
            <a:rPr lang="en-US" sz="2000" dirty="0"/>
            <a:t>[7, 10] </a:t>
          </a:r>
          <a:endParaRPr lang="en-US" sz="2200" dirty="0"/>
        </a:p>
      </dgm:t>
    </dgm:pt>
    <dgm:pt modelId="{270707E0-CCB3-A044-BD38-B85A03EA9009}" type="parTrans" cxnId="{85C3D938-5D7C-444B-A277-700E3E7A1A0D}">
      <dgm:prSet/>
      <dgm:spPr/>
      <dgm:t>
        <a:bodyPr/>
        <a:lstStyle/>
        <a:p>
          <a:endParaRPr lang="en-US" sz="2200"/>
        </a:p>
      </dgm:t>
    </dgm:pt>
    <dgm:pt modelId="{11E9B24C-C634-6F45-A184-B1E52052CAF8}" type="sibTrans" cxnId="{85C3D938-5D7C-444B-A277-700E3E7A1A0D}">
      <dgm:prSet/>
      <dgm:spPr/>
      <dgm:t>
        <a:bodyPr/>
        <a:lstStyle/>
        <a:p>
          <a:endParaRPr lang="en-US"/>
        </a:p>
      </dgm:t>
    </dgm:pt>
    <dgm:pt modelId="{C64C81C9-34D5-F648-B267-6A6EF97B3D73}">
      <dgm:prSet/>
      <dgm:spPr/>
      <dgm:t>
        <a:bodyPr/>
        <a:lstStyle/>
        <a:p>
          <a:pPr>
            <a:lnSpc>
              <a:spcPct val="100000"/>
            </a:lnSpc>
            <a:spcAft>
              <a:spcPts val="978"/>
            </a:spcAft>
          </a:pPr>
          <a:r>
            <a:rPr lang="en-US" dirty="0"/>
            <a:t>Spectrum holes concept</a:t>
          </a:r>
        </a:p>
      </dgm:t>
    </dgm:pt>
    <dgm:pt modelId="{3DA50A36-9597-494E-B3ED-3EA1151AF436}" type="parTrans" cxnId="{F37EFE8E-18C1-2A4D-A536-7A14B8A6A118}">
      <dgm:prSet/>
      <dgm:spPr/>
      <dgm:t>
        <a:bodyPr/>
        <a:lstStyle/>
        <a:p>
          <a:endParaRPr lang="en-US" sz="2200"/>
        </a:p>
      </dgm:t>
    </dgm:pt>
    <dgm:pt modelId="{1004C3FF-033D-5E4D-B01E-26F8FB98563C}" type="sibTrans" cxnId="{F37EFE8E-18C1-2A4D-A536-7A14B8A6A118}">
      <dgm:prSet/>
      <dgm:spPr/>
      <dgm:t>
        <a:bodyPr/>
        <a:lstStyle/>
        <a:p>
          <a:endParaRPr lang="en-US"/>
        </a:p>
      </dgm:t>
    </dgm:pt>
    <dgm:pt modelId="{6D42771D-61FA-4740-8F9E-5DC594322C20}">
      <dgm:prSet/>
      <dgm:spPr/>
      <dgm:t>
        <a:bodyPr/>
        <a:lstStyle/>
        <a:p>
          <a:pPr>
            <a:lnSpc>
              <a:spcPct val="100000"/>
            </a:lnSpc>
            <a:spcAft>
              <a:spcPts val="978"/>
            </a:spcAft>
          </a:pPr>
          <a:r>
            <a:rPr lang="en-US" dirty="0"/>
            <a:t>CR Networks: Centralized &amp; Distributed </a:t>
          </a:r>
        </a:p>
      </dgm:t>
    </dgm:pt>
    <dgm:pt modelId="{CF2354C9-0063-A541-86ED-4803C04141B5}" type="parTrans" cxnId="{F2D86577-4527-2F4E-BC39-16336D0C8654}">
      <dgm:prSet/>
      <dgm:spPr/>
      <dgm:t>
        <a:bodyPr/>
        <a:lstStyle/>
        <a:p>
          <a:endParaRPr lang="en-US" sz="2200"/>
        </a:p>
      </dgm:t>
    </dgm:pt>
    <dgm:pt modelId="{BFB458FA-4FE7-614B-9A53-71D8CB175FAA}" type="sibTrans" cxnId="{F2D86577-4527-2F4E-BC39-16336D0C8654}">
      <dgm:prSet/>
      <dgm:spPr/>
      <dgm:t>
        <a:bodyPr/>
        <a:lstStyle/>
        <a:p>
          <a:endParaRPr lang="en-US"/>
        </a:p>
      </dgm:t>
    </dgm:pt>
    <dgm:pt modelId="{E9849451-8EDD-0B4C-A6FD-610D3D13A24D}">
      <dgm:prSet/>
      <dgm:spPr/>
      <dgm:t>
        <a:bodyPr/>
        <a:lstStyle/>
        <a:p>
          <a:pPr>
            <a:lnSpc>
              <a:spcPct val="100000"/>
            </a:lnSpc>
            <a:spcAft>
              <a:spcPts val="978"/>
            </a:spcAft>
          </a:pPr>
          <a:r>
            <a:rPr lang="en-US" dirty="0">
              <a:latin typeface="+mn-lt"/>
            </a:rPr>
            <a:t>RF spectrum users: </a:t>
          </a:r>
          <a:r>
            <a:rPr lang="en-US" dirty="0"/>
            <a:t>Primary Users (PUs) &amp; Secondary Users (SUs)</a:t>
          </a:r>
        </a:p>
      </dgm:t>
    </dgm:pt>
    <dgm:pt modelId="{0D577E30-3569-2C40-9BA3-0354D53AF176}" type="parTrans" cxnId="{51AB93CB-C010-1846-9A46-CAEF5F05A9AD}">
      <dgm:prSet/>
      <dgm:spPr/>
      <dgm:t>
        <a:bodyPr/>
        <a:lstStyle/>
        <a:p>
          <a:endParaRPr lang="en-US"/>
        </a:p>
      </dgm:t>
    </dgm:pt>
    <dgm:pt modelId="{6DD7E7F6-18EB-BA47-8FF5-9AA82D786EE8}" type="sibTrans" cxnId="{51AB93CB-C010-1846-9A46-CAEF5F05A9AD}">
      <dgm:prSet/>
      <dgm:spPr/>
      <dgm:t>
        <a:bodyPr/>
        <a:lstStyle/>
        <a:p>
          <a:endParaRPr lang="en-US"/>
        </a:p>
      </dgm:t>
    </dgm:pt>
    <dgm:pt modelId="{434356F1-C231-7044-A67C-10067E10AB03}" type="pres">
      <dgm:prSet presAssocID="{9586BEA1-6AE8-48F2-B721-CD206075B56E}" presName="linear" presStyleCnt="0">
        <dgm:presLayoutVars>
          <dgm:dir/>
          <dgm:animLvl val="lvl"/>
          <dgm:resizeHandles val="exact"/>
        </dgm:presLayoutVars>
      </dgm:prSet>
      <dgm:spPr/>
    </dgm:pt>
    <dgm:pt modelId="{4E6D7C0D-F726-5740-A598-AB6D47582D8B}" type="pres">
      <dgm:prSet presAssocID="{CBCDF48D-8820-3044-822B-BC327C9EC8AD}" presName="parentLin" presStyleCnt="0"/>
      <dgm:spPr/>
    </dgm:pt>
    <dgm:pt modelId="{FDF3A453-C5D2-9744-A37B-8733DDDD0757}" type="pres">
      <dgm:prSet presAssocID="{CBCDF48D-8820-3044-822B-BC327C9EC8AD}" presName="parentLeftMargin" presStyleLbl="node1" presStyleIdx="0" presStyleCnt="2"/>
      <dgm:spPr/>
    </dgm:pt>
    <dgm:pt modelId="{E3789D9D-3E44-AB41-B21F-05F92B65C1D1}" type="pres">
      <dgm:prSet presAssocID="{CBCDF48D-8820-3044-822B-BC327C9EC8A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FF2A28C-45B3-8E46-9C53-CBCF8B2BA5E3}" type="pres">
      <dgm:prSet presAssocID="{CBCDF48D-8820-3044-822B-BC327C9EC8AD}" presName="negativeSpace" presStyleCnt="0"/>
      <dgm:spPr/>
    </dgm:pt>
    <dgm:pt modelId="{82C430BB-9940-4149-B048-8990108B1F63}" type="pres">
      <dgm:prSet presAssocID="{CBCDF48D-8820-3044-822B-BC327C9EC8AD}" presName="childText" presStyleLbl="conFgAcc1" presStyleIdx="0" presStyleCnt="2">
        <dgm:presLayoutVars>
          <dgm:bulletEnabled val="1"/>
        </dgm:presLayoutVars>
      </dgm:prSet>
      <dgm:spPr/>
    </dgm:pt>
    <dgm:pt modelId="{6EAD0529-7612-3343-AD97-147692A88FDC}" type="pres">
      <dgm:prSet presAssocID="{11E9B24C-C634-6F45-A184-B1E52052CAF8}" presName="spaceBetweenRectangles" presStyleCnt="0"/>
      <dgm:spPr/>
    </dgm:pt>
    <dgm:pt modelId="{B306F32C-9E5D-CB44-97CB-F40A19325FFE}" type="pres">
      <dgm:prSet presAssocID="{A0C21CF7-81F3-472F-BF55-9C31055B9A20}" presName="parentLin" presStyleCnt="0"/>
      <dgm:spPr/>
    </dgm:pt>
    <dgm:pt modelId="{F5386872-161A-5949-A851-8C4B5AA4A0B4}" type="pres">
      <dgm:prSet presAssocID="{A0C21CF7-81F3-472F-BF55-9C31055B9A20}" presName="parentLeftMargin" presStyleLbl="node1" presStyleIdx="0" presStyleCnt="2"/>
      <dgm:spPr/>
    </dgm:pt>
    <dgm:pt modelId="{122C00B8-4D5A-8E48-8395-BD4FAB1C5668}" type="pres">
      <dgm:prSet presAssocID="{A0C21CF7-81F3-472F-BF55-9C31055B9A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5FB13A-8D5B-0F41-80CA-761AC8F945E9}" type="pres">
      <dgm:prSet presAssocID="{A0C21CF7-81F3-472F-BF55-9C31055B9A20}" presName="negativeSpace" presStyleCnt="0"/>
      <dgm:spPr/>
    </dgm:pt>
    <dgm:pt modelId="{24EB38E6-6FF1-DA49-890B-95C7860CAB2A}" type="pres">
      <dgm:prSet presAssocID="{A0C21CF7-81F3-472F-BF55-9C31055B9A2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E53F000-552B-2844-846C-7304BD778773}" type="presOf" srcId="{6C630377-6957-C146-A3DB-0EFD58CEC965}" destId="{24EB38E6-6FF1-DA49-890B-95C7860CAB2A}" srcOrd="0" destOrd="2" presId="urn:microsoft.com/office/officeart/2005/8/layout/list1"/>
    <dgm:cxn modelId="{6491D421-A1C7-AC47-8988-BEF93C943A8F}" type="presOf" srcId="{6D42771D-61FA-4740-8F9E-5DC594322C20}" destId="{82C430BB-9940-4149-B048-8990108B1F63}" srcOrd="0" destOrd="2" presId="urn:microsoft.com/office/officeart/2005/8/layout/list1"/>
    <dgm:cxn modelId="{0A47C423-5D61-4EA4-8E8A-5B7808BA92A7}" srcId="{9586BEA1-6AE8-48F2-B721-CD206075B56E}" destId="{A0C21CF7-81F3-472F-BF55-9C31055B9A20}" srcOrd="1" destOrd="0" parTransId="{33BA264D-695F-4D4C-B8EE-4175096ECF90}" sibTransId="{6CA8D71C-6A55-4A1E-A24D-0832969AC721}"/>
    <dgm:cxn modelId="{C7084026-242D-5B40-BAEA-C90AC46AA60C}" type="presOf" srcId="{A0C21CF7-81F3-472F-BF55-9C31055B9A20}" destId="{F5386872-161A-5949-A851-8C4B5AA4A0B4}" srcOrd="0" destOrd="0" presId="urn:microsoft.com/office/officeart/2005/8/layout/list1"/>
    <dgm:cxn modelId="{B0822C31-46DB-384E-BF7C-2C2137F10F6D}" type="presOf" srcId="{C76A5CDF-59DB-464F-A293-ED342F35CA43}" destId="{24EB38E6-6FF1-DA49-890B-95C7860CAB2A}" srcOrd="0" destOrd="0" presId="urn:microsoft.com/office/officeart/2005/8/layout/list1"/>
    <dgm:cxn modelId="{85C3D938-5D7C-444B-A277-700E3E7A1A0D}" srcId="{9586BEA1-6AE8-48F2-B721-CD206075B56E}" destId="{CBCDF48D-8820-3044-822B-BC327C9EC8AD}" srcOrd="0" destOrd="0" parTransId="{270707E0-CCB3-A044-BD38-B85A03EA9009}" sibTransId="{11E9B24C-C634-6F45-A184-B1E52052CAF8}"/>
    <dgm:cxn modelId="{85382D44-5455-AD41-ACD6-5F88F6ED9CDC}" srcId="{A0C21CF7-81F3-472F-BF55-9C31055B9A20}" destId="{6C630377-6957-C146-A3DB-0EFD58CEC965}" srcOrd="2" destOrd="0" parTransId="{392B08C9-751E-D641-BBA2-ADB2E02DB9B1}" sibTransId="{81F732F7-56C9-7540-BB90-F8F244547C69}"/>
    <dgm:cxn modelId="{155F7E5E-B69F-4A42-BD67-37A42EA4580B}" type="presOf" srcId="{CBCDF48D-8820-3044-822B-BC327C9EC8AD}" destId="{FDF3A453-C5D2-9744-A37B-8733DDDD0757}" srcOrd="0" destOrd="0" presId="urn:microsoft.com/office/officeart/2005/8/layout/list1"/>
    <dgm:cxn modelId="{F2D86577-4527-2F4E-BC39-16336D0C8654}" srcId="{CBCDF48D-8820-3044-822B-BC327C9EC8AD}" destId="{6D42771D-61FA-4740-8F9E-5DC594322C20}" srcOrd="2" destOrd="0" parTransId="{CF2354C9-0063-A541-86ED-4803C04141B5}" sibTransId="{BFB458FA-4FE7-614B-9A53-71D8CB175FAA}"/>
    <dgm:cxn modelId="{08E45F85-0755-CC4B-B87B-2D0821609085}" type="presOf" srcId="{CBCDF48D-8820-3044-822B-BC327C9EC8AD}" destId="{E3789D9D-3E44-AB41-B21F-05F92B65C1D1}" srcOrd="1" destOrd="0" presId="urn:microsoft.com/office/officeart/2005/8/layout/list1"/>
    <dgm:cxn modelId="{F37EFE8E-18C1-2A4D-A536-7A14B8A6A118}" srcId="{CBCDF48D-8820-3044-822B-BC327C9EC8AD}" destId="{C64C81C9-34D5-F648-B267-6A6EF97B3D73}" srcOrd="1" destOrd="0" parTransId="{3DA50A36-9597-494E-B3ED-3EA1151AF436}" sibTransId="{1004C3FF-033D-5E4D-B01E-26F8FB98563C}"/>
    <dgm:cxn modelId="{9F87FF93-E0D4-884B-85AF-5AAD21D18952}" type="presOf" srcId="{A0C21CF7-81F3-472F-BF55-9C31055B9A20}" destId="{122C00B8-4D5A-8E48-8395-BD4FAB1C5668}" srcOrd="1" destOrd="0" presId="urn:microsoft.com/office/officeart/2005/8/layout/list1"/>
    <dgm:cxn modelId="{D5F6CF97-7888-416E-A6D9-726E145F824B}" srcId="{A0C21CF7-81F3-472F-BF55-9C31055B9A20}" destId="{C76A5CDF-59DB-464F-A293-ED342F35CA43}" srcOrd="0" destOrd="0" parTransId="{108434F9-687B-42FD-9FD1-DFB4BACA6C99}" sibTransId="{C1930C96-AB14-4D80-8F3F-3DFF18FED6CD}"/>
    <dgm:cxn modelId="{326482B1-0D3A-654F-9FBA-00843A7D208F}" type="presOf" srcId="{28F2B020-62D9-433A-BFC8-B3792C3B9FF5}" destId="{24EB38E6-6FF1-DA49-890B-95C7860CAB2A}" srcOrd="0" destOrd="1" presId="urn:microsoft.com/office/officeart/2005/8/layout/list1"/>
    <dgm:cxn modelId="{FEF4DAC3-F228-3247-B450-B5128196F55F}" type="presOf" srcId="{9586BEA1-6AE8-48F2-B721-CD206075B56E}" destId="{434356F1-C231-7044-A67C-10067E10AB03}" srcOrd="0" destOrd="0" presId="urn:microsoft.com/office/officeart/2005/8/layout/list1"/>
    <dgm:cxn modelId="{51AB93CB-C010-1846-9A46-CAEF5F05A9AD}" srcId="{CBCDF48D-8820-3044-822B-BC327C9EC8AD}" destId="{E9849451-8EDD-0B4C-A6FD-610D3D13A24D}" srcOrd="0" destOrd="0" parTransId="{0D577E30-3569-2C40-9BA3-0354D53AF176}" sibTransId="{6DD7E7F6-18EB-BA47-8FF5-9AA82D786EE8}"/>
    <dgm:cxn modelId="{1F1CFCD8-7988-2848-8713-68C8C8B65055}" type="presOf" srcId="{C64C81C9-34D5-F648-B267-6A6EF97B3D73}" destId="{82C430BB-9940-4149-B048-8990108B1F63}" srcOrd="0" destOrd="1" presId="urn:microsoft.com/office/officeart/2005/8/layout/list1"/>
    <dgm:cxn modelId="{4163BFDB-CE2B-6C4A-9DB3-8D3991716F15}" type="presOf" srcId="{E9849451-8EDD-0B4C-A6FD-610D3D13A24D}" destId="{82C430BB-9940-4149-B048-8990108B1F63}" srcOrd="0" destOrd="0" presId="urn:microsoft.com/office/officeart/2005/8/layout/list1"/>
    <dgm:cxn modelId="{CBEB48FC-4AD1-477A-B1F8-F4371858125E}" srcId="{A0C21CF7-81F3-472F-BF55-9C31055B9A20}" destId="{28F2B020-62D9-433A-BFC8-B3792C3B9FF5}" srcOrd="1" destOrd="0" parTransId="{6F8C9701-5C40-40D1-BACC-DB6C943B239A}" sibTransId="{218ECBC6-5E86-4349-B73A-ACE9C180349B}"/>
    <dgm:cxn modelId="{B21D2C81-7E68-DF49-BBB2-6D16648E7232}" type="presParOf" srcId="{434356F1-C231-7044-A67C-10067E10AB03}" destId="{4E6D7C0D-F726-5740-A598-AB6D47582D8B}" srcOrd="0" destOrd="0" presId="urn:microsoft.com/office/officeart/2005/8/layout/list1"/>
    <dgm:cxn modelId="{7CE5B652-E05D-BD46-A312-24C113F54D59}" type="presParOf" srcId="{4E6D7C0D-F726-5740-A598-AB6D47582D8B}" destId="{FDF3A453-C5D2-9744-A37B-8733DDDD0757}" srcOrd="0" destOrd="0" presId="urn:microsoft.com/office/officeart/2005/8/layout/list1"/>
    <dgm:cxn modelId="{2F365B5B-962A-8741-BB86-2E495AA08EBC}" type="presParOf" srcId="{4E6D7C0D-F726-5740-A598-AB6D47582D8B}" destId="{E3789D9D-3E44-AB41-B21F-05F92B65C1D1}" srcOrd="1" destOrd="0" presId="urn:microsoft.com/office/officeart/2005/8/layout/list1"/>
    <dgm:cxn modelId="{6112CA79-CBAF-D947-9612-FFFE23C1E6E3}" type="presParOf" srcId="{434356F1-C231-7044-A67C-10067E10AB03}" destId="{CFF2A28C-45B3-8E46-9C53-CBCF8B2BA5E3}" srcOrd="1" destOrd="0" presId="urn:microsoft.com/office/officeart/2005/8/layout/list1"/>
    <dgm:cxn modelId="{D7FA5F98-8BC7-4649-BFFD-ADA6B36475A0}" type="presParOf" srcId="{434356F1-C231-7044-A67C-10067E10AB03}" destId="{82C430BB-9940-4149-B048-8990108B1F63}" srcOrd="2" destOrd="0" presId="urn:microsoft.com/office/officeart/2005/8/layout/list1"/>
    <dgm:cxn modelId="{5F8F394C-56F1-1949-B7BA-5667F20C4D51}" type="presParOf" srcId="{434356F1-C231-7044-A67C-10067E10AB03}" destId="{6EAD0529-7612-3343-AD97-147692A88FDC}" srcOrd="3" destOrd="0" presId="urn:microsoft.com/office/officeart/2005/8/layout/list1"/>
    <dgm:cxn modelId="{8CF605E2-06CE-F24B-B33D-7E9FCF64A9B3}" type="presParOf" srcId="{434356F1-C231-7044-A67C-10067E10AB03}" destId="{B306F32C-9E5D-CB44-97CB-F40A19325FFE}" srcOrd="4" destOrd="0" presId="urn:microsoft.com/office/officeart/2005/8/layout/list1"/>
    <dgm:cxn modelId="{27032B6C-CD45-5943-8F40-AF60E93D66A0}" type="presParOf" srcId="{B306F32C-9E5D-CB44-97CB-F40A19325FFE}" destId="{F5386872-161A-5949-A851-8C4B5AA4A0B4}" srcOrd="0" destOrd="0" presId="urn:microsoft.com/office/officeart/2005/8/layout/list1"/>
    <dgm:cxn modelId="{E1F600CF-28B0-7B49-89FD-85C6AAF177B2}" type="presParOf" srcId="{B306F32C-9E5D-CB44-97CB-F40A19325FFE}" destId="{122C00B8-4D5A-8E48-8395-BD4FAB1C5668}" srcOrd="1" destOrd="0" presId="urn:microsoft.com/office/officeart/2005/8/layout/list1"/>
    <dgm:cxn modelId="{F79AAA8C-E748-494D-970D-A22F16467A24}" type="presParOf" srcId="{434356F1-C231-7044-A67C-10067E10AB03}" destId="{C45FB13A-8D5B-0F41-80CA-761AC8F945E9}" srcOrd="5" destOrd="0" presId="urn:microsoft.com/office/officeart/2005/8/layout/list1"/>
    <dgm:cxn modelId="{9C8CCA02-C025-6346-AB44-CF180B312FDE}" type="presParOf" srcId="{434356F1-C231-7044-A67C-10067E10AB03}" destId="{24EB38E6-6FF1-DA49-890B-95C7860CAB2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86BEA1-6AE8-48F2-B721-CD206075B56E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0C21CF7-81F3-472F-BF55-9C31055B9A20}">
      <dgm:prSet custT="1"/>
      <dgm:spPr/>
      <dgm:t>
        <a:bodyPr/>
        <a:lstStyle/>
        <a:p>
          <a:r>
            <a:rPr lang="en-US" sz="2200" dirty="0"/>
            <a:t>Hardware Platforms </a:t>
          </a:r>
          <a:r>
            <a:rPr lang="en-US" sz="2000" dirty="0"/>
            <a:t>[42, 43] </a:t>
          </a:r>
          <a:endParaRPr lang="en-US" sz="2200" dirty="0"/>
        </a:p>
      </dgm:t>
    </dgm:pt>
    <dgm:pt modelId="{33BA264D-695F-4D4C-B8EE-4175096ECF90}" type="parTrans" cxnId="{0A47C423-5D61-4EA4-8E8A-5B7808BA92A7}">
      <dgm:prSet/>
      <dgm:spPr/>
      <dgm:t>
        <a:bodyPr/>
        <a:lstStyle/>
        <a:p>
          <a:endParaRPr lang="en-US" sz="2200"/>
        </a:p>
      </dgm:t>
    </dgm:pt>
    <dgm:pt modelId="{6CA8D71C-6A55-4A1E-A24D-0832969AC721}" type="sibTrans" cxnId="{0A47C423-5D61-4EA4-8E8A-5B7808BA92A7}">
      <dgm:prSet/>
      <dgm:spPr/>
      <dgm:t>
        <a:bodyPr/>
        <a:lstStyle/>
        <a:p>
          <a:endParaRPr lang="en-US"/>
        </a:p>
      </dgm:t>
    </dgm:pt>
    <dgm:pt modelId="{C76A5CDF-59DB-464F-A293-ED342F35CA43}">
      <dgm:prSet/>
      <dgm:spPr/>
      <dgm:t>
        <a:bodyPr/>
        <a:lstStyle/>
        <a:p>
          <a:pPr>
            <a:lnSpc>
              <a:spcPct val="100000"/>
            </a:lnSpc>
            <a:spcAft>
              <a:spcPts val="978"/>
            </a:spcAft>
          </a:pPr>
          <a:r>
            <a:rPr lang="en-US" b="0" i="0" u="none" dirty="0"/>
            <a:t>Low-cost and efficient hardware platforms for SS</a:t>
          </a:r>
          <a:endParaRPr lang="en-US" dirty="0"/>
        </a:p>
      </dgm:t>
    </dgm:pt>
    <dgm:pt modelId="{108434F9-687B-42FD-9FD1-DFB4BACA6C99}" type="parTrans" cxnId="{D5F6CF97-7888-416E-A6D9-726E145F824B}">
      <dgm:prSet/>
      <dgm:spPr/>
      <dgm:t>
        <a:bodyPr/>
        <a:lstStyle/>
        <a:p>
          <a:endParaRPr lang="en-US" sz="2200"/>
        </a:p>
      </dgm:t>
    </dgm:pt>
    <dgm:pt modelId="{C1930C96-AB14-4D80-8F3F-3DFF18FED6CD}" type="sibTrans" cxnId="{D5F6CF97-7888-416E-A6D9-726E145F824B}">
      <dgm:prSet/>
      <dgm:spPr/>
      <dgm:t>
        <a:bodyPr/>
        <a:lstStyle/>
        <a:p>
          <a:endParaRPr lang="en-US"/>
        </a:p>
      </dgm:t>
    </dgm:pt>
    <dgm:pt modelId="{28F2B020-62D9-433A-BFC8-B3792C3B9FF5}">
      <dgm:prSet/>
      <dgm:spPr/>
      <dgm:t>
        <a:bodyPr/>
        <a:lstStyle/>
        <a:p>
          <a:pPr>
            <a:lnSpc>
              <a:spcPct val="100000"/>
            </a:lnSpc>
            <a:spcAft>
              <a:spcPts val="978"/>
            </a:spcAft>
          </a:pPr>
          <a:r>
            <a:rPr lang="en-US" dirty="0"/>
            <a:t>Microcontrollers, RF transmitters, and USB-software defined radio (SDR)</a:t>
          </a:r>
        </a:p>
      </dgm:t>
    </dgm:pt>
    <dgm:pt modelId="{6F8C9701-5C40-40D1-BACC-DB6C943B239A}" type="parTrans" cxnId="{CBEB48FC-4AD1-477A-B1F8-F4371858125E}">
      <dgm:prSet/>
      <dgm:spPr/>
      <dgm:t>
        <a:bodyPr/>
        <a:lstStyle/>
        <a:p>
          <a:endParaRPr lang="en-US" sz="2200"/>
        </a:p>
      </dgm:t>
    </dgm:pt>
    <dgm:pt modelId="{218ECBC6-5E86-4349-B73A-ACE9C180349B}" type="sibTrans" cxnId="{CBEB48FC-4AD1-477A-B1F8-F4371858125E}">
      <dgm:prSet/>
      <dgm:spPr/>
      <dgm:t>
        <a:bodyPr/>
        <a:lstStyle/>
        <a:p>
          <a:endParaRPr lang="en-US"/>
        </a:p>
      </dgm:t>
    </dgm:pt>
    <dgm:pt modelId="{6C630377-6957-C146-A3DB-0EFD58CEC965}">
      <dgm:prSet/>
      <dgm:spPr/>
      <dgm:t>
        <a:bodyPr/>
        <a:lstStyle/>
        <a:p>
          <a:pPr rtl="0">
            <a:lnSpc>
              <a:spcPct val="100000"/>
            </a:lnSpc>
            <a:spcAft>
              <a:spcPts val="978"/>
            </a:spcAft>
          </a:pPr>
          <a:r>
            <a:rPr lang="en-US" dirty="0"/>
            <a:t>Embedded ML and DL-based SS algorithms</a:t>
          </a:r>
        </a:p>
      </dgm:t>
    </dgm:pt>
    <dgm:pt modelId="{392B08C9-751E-D641-BBA2-ADB2E02DB9B1}" type="parTrans" cxnId="{85382D44-5455-AD41-ACD6-5F88F6ED9CDC}">
      <dgm:prSet/>
      <dgm:spPr/>
      <dgm:t>
        <a:bodyPr/>
        <a:lstStyle/>
        <a:p>
          <a:endParaRPr lang="en-US" sz="2200"/>
        </a:p>
      </dgm:t>
    </dgm:pt>
    <dgm:pt modelId="{81F732F7-56C9-7540-BB90-F8F244547C69}" type="sibTrans" cxnId="{85382D44-5455-AD41-ACD6-5F88F6ED9CDC}">
      <dgm:prSet/>
      <dgm:spPr/>
      <dgm:t>
        <a:bodyPr/>
        <a:lstStyle/>
        <a:p>
          <a:endParaRPr lang="en-US"/>
        </a:p>
      </dgm:t>
    </dgm:pt>
    <dgm:pt modelId="{CBCDF48D-8820-3044-822B-BC327C9EC8AD}">
      <dgm:prSet custT="1"/>
      <dgm:spPr/>
      <dgm:t>
        <a:bodyPr/>
        <a:lstStyle/>
        <a:p>
          <a:r>
            <a:rPr lang="en-US" sz="2200" dirty="0"/>
            <a:t>Spectrum Allocation </a:t>
          </a:r>
          <a:r>
            <a:rPr lang="en-US" sz="2000" dirty="0"/>
            <a:t>[35, 40] </a:t>
          </a:r>
          <a:endParaRPr lang="en-US" sz="2200" dirty="0"/>
        </a:p>
      </dgm:t>
    </dgm:pt>
    <dgm:pt modelId="{270707E0-CCB3-A044-BD38-B85A03EA9009}" type="parTrans" cxnId="{85C3D938-5D7C-444B-A277-700E3E7A1A0D}">
      <dgm:prSet/>
      <dgm:spPr/>
      <dgm:t>
        <a:bodyPr/>
        <a:lstStyle/>
        <a:p>
          <a:endParaRPr lang="en-US" sz="2200"/>
        </a:p>
      </dgm:t>
    </dgm:pt>
    <dgm:pt modelId="{11E9B24C-C634-6F45-A184-B1E52052CAF8}" type="sibTrans" cxnId="{85C3D938-5D7C-444B-A277-700E3E7A1A0D}">
      <dgm:prSet/>
      <dgm:spPr/>
      <dgm:t>
        <a:bodyPr/>
        <a:lstStyle/>
        <a:p>
          <a:endParaRPr lang="en-US"/>
        </a:p>
      </dgm:t>
    </dgm:pt>
    <dgm:pt modelId="{0119FF3E-3B12-524D-920E-F37892E73C6A}">
      <dgm:prSet/>
      <dgm:spPr/>
      <dgm:t>
        <a:bodyPr/>
        <a:lstStyle/>
        <a:p>
          <a:pPr>
            <a:lnSpc>
              <a:spcPct val="100000"/>
            </a:lnSpc>
            <a:spcAft>
              <a:spcPts val="978"/>
            </a:spcAft>
          </a:pPr>
          <a:r>
            <a:rPr lang="en-US" dirty="0"/>
            <a:t>Dynamic spectrum allocation (DSA) in centralized CR networks</a:t>
          </a:r>
        </a:p>
      </dgm:t>
    </dgm:pt>
    <dgm:pt modelId="{3B83FBB8-2A07-5E47-98B3-AD671B29FAB9}" type="parTrans" cxnId="{442FEDAB-5828-7040-88E6-28187A89354F}">
      <dgm:prSet/>
      <dgm:spPr/>
      <dgm:t>
        <a:bodyPr/>
        <a:lstStyle/>
        <a:p>
          <a:endParaRPr lang="en-US" sz="2200"/>
        </a:p>
      </dgm:t>
    </dgm:pt>
    <dgm:pt modelId="{AF44C2E1-6C29-6B47-A0FB-EF4672AAC8F2}" type="sibTrans" cxnId="{442FEDAB-5828-7040-88E6-28187A89354F}">
      <dgm:prSet/>
      <dgm:spPr/>
      <dgm:t>
        <a:bodyPr/>
        <a:lstStyle/>
        <a:p>
          <a:endParaRPr lang="en-US"/>
        </a:p>
      </dgm:t>
    </dgm:pt>
    <dgm:pt modelId="{BC11388C-2AA3-CC44-A76E-8DD4A8A98EF4}">
      <dgm:prSet/>
      <dgm:spPr/>
      <dgm:t>
        <a:bodyPr/>
        <a:lstStyle/>
        <a:p>
          <a:pPr>
            <a:lnSpc>
              <a:spcPct val="100000"/>
            </a:lnSpc>
            <a:spcAft>
              <a:spcPts val="978"/>
            </a:spcAft>
          </a:pPr>
          <a:r>
            <a:rPr lang="en-US" b="0" i="0" u="none" dirty="0"/>
            <a:t>Processes SU requests on a first-come-first-serve (FCFS) basis</a:t>
          </a:r>
          <a:endParaRPr lang="en-US" dirty="0"/>
        </a:p>
      </dgm:t>
    </dgm:pt>
    <dgm:pt modelId="{778DF7D1-538D-9349-B8C5-4DF27F3B665F}" type="parTrans" cxnId="{626063D8-C027-DB46-B3C4-A6FFD437CE74}">
      <dgm:prSet/>
      <dgm:spPr/>
      <dgm:t>
        <a:bodyPr/>
        <a:lstStyle/>
        <a:p>
          <a:endParaRPr lang="en-US"/>
        </a:p>
      </dgm:t>
    </dgm:pt>
    <dgm:pt modelId="{13AC0792-F41B-3744-AF8E-7F8F721E2167}" type="sibTrans" cxnId="{626063D8-C027-DB46-B3C4-A6FFD437CE74}">
      <dgm:prSet/>
      <dgm:spPr/>
      <dgm:t>
        <a:bodyPr/>
        <a:lstStyle/>
        <a:p>
          <a:endParaRPr lang="en-US"/>
        </a:p>
      </dgm:t>
    </dgm:pt>
    <dgm:pt modelId="{903D96E5-F7C7-6649-B9EA-BE663E1665CF}">
      <dgm:prSet/>
      <dgm:spPr/>
      <dgm:t>
        <a:bodyPr/>
        <a:lstStyle/>
        <a:p>
          <a:pPr rtl="0">
            <a:lnSpc>
              <a:spcPct val="100000"/>
            </a:lnSpc>
            <a:spcAft>
              <a:spcPts val="978"/>
            </a:spcAft>
          </a:pPr>
          <a:r>
            <a:rPr lang="en-US" dirty="0"/>
            <a:t>Allocates </a:t>
          </a:r>
          <a:r>
            <a:rPr lang="en-US" b="0" i="0" u="none" dirty="0"/>
            <a:t>spectrum holes to SUs based on real-time availability</a:t>
          </a:r>
          <a:endParaRPr lang="en-US" dirty="0"/>
        </a:p>
      </dgm:t>
    </dgm:pt>
    <dgm:pt modelId="{FD0094F5-228B-FF42-9ECD-96D1E04373EA}" type="parTrans" cxnId="{4454D4E7-592F-1848-B940-99F70178808D}">
      <dgm:prSet/>
      <dgm:spPr/>
      <dgm:t>
        <a:bodyPr/>
        <a:lstStyle/>
        <a:p>
          <a:endParaRPr lang="en-US"/>
        </a:p>
      </dgm:t>
    </dgm:pt>
    <dgm:pt modelId="{8317AB4E-62FB-6749-90D7-925139833516}" type="sibTrans" cxnId="{4454D4E7-592F-1848-B940-99F70178808D}">
      <dgm:prSet/>
      <dgm:spPr/>
      <dgm:t>
        <a:bodyPr/>
        <a:lstStyle/>
        <a:p>
          <a:endParaRPr lang="en-US"/>
        </a:p>
      </dgm:t>
    </dgm:pt>
    <dgm:pt modelId="{434356F1-C231-7044-A67C-10067E10AB03}" type="pres">
      <dgm:prSet presAssocID="{9586BEA1-6AE8-48F2-B721-CD206075B56E}" presName="linear" presStyleCnt="0">
        <dgm:presLayoutVars>
          <dgm:dir/>
          <dgm:animLvl val="lvl"/>
          <dgm:resizeHandles val="exact"/>
        </dgm:presLayoutVars>
      </dgm:prSet>
      <dgm:spPr/>
    </dgm:pt>
    <dgm:pt modelId="{4E6D7C0D-F726-5740-A598-AB6D47582D8B}" type="pres">
      <dgm:prSet presAssocID="{CBCDF48D-8820-3044-822B-BC327C9EC8AD}" presName="parentLin" presStyleCnt="0"/>
      <dgm:spPr/>
    </dgm:pt>
    <dgm:pt modelId="{FDF3A453-C5D2-9744-A37B-8733DDDD0757}" type="pres">
      <dgm:prSet presAssocID="{CBCDF48D-8820-3044-822B-BC327C9EC8AD}" presName="parentLeftMargin" presStyleLbl="node1" presStyleIdx="0" presStyleCnt="2"/>
      <dgm:spPr/>
    </dgm:pt>
    <dgm:pt modelId="{E3789D9D-3E44-AB41-B21F-05F92B65C1D1}" type="pres">
      <dgm:prSet presAssocID="{CBCDF48D-8820-3044-822B-BC327C9EC8A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FF2A28C-45B3-8E46-9C53-CBCF8B2BA5E3}" type="pres">
      <dgm:prSet presAssocID="{CBCDF48D-8820-3044-822B-BC327C9EC8AD}" presName="negativeSpace" presStyleCnt="0"/>
      <dgm:spPr/>
    </dgm:pt>
    <dgm:pt modelId="{82C430BB-9940-4149-B048-8990108B1F63}" type="pres">
      <dgm:prSet presAssocID="{CBCDF48D-8820-3044-822B-BC327C9EC8AD}" presName="childText" presStyleLbl="conFgAcc1" presStyleIdx="0" presStyleCnt="2">
        <dgm:presLayoutVars>
          <dgm:bulletEnabled val="1"/>
        </dgm:presLayoutVars>
      </dgm:prSet>
      <dgm:spPr/>
    </dgm:pt>
    <dgm:pt modelId="{6EAD0529-7612-3343-AD97-147692A88FDC}" type="pres">
      <dgm:prSet presAssocID="{11E9B24C-C634-6F45-A184-B1E52052CAF8}" presName="spaceBetweenRectangles" presStyleCnt="0"/>
      <dgm:spPr/>
    </dgm:pt>
    <dgm:pt modelId="{B306F32C-9E5D-CB44-97CB-F40A19325FFE}" type="pres">
      <dgm:prSet presAssocID="{A0C21CF7-81F3-472F-BF55-9C31055B9A20}" presName="parentLin" presStyleCnt="0"/>
      <dgm:spPr/>
    </dgm:pt>
    <dgm:pt modelId="{F5386872-161A-5949-A851-8C4B5AA4A0B4}" type="pres">
      <dgm:prSet presAssocID="{A0C21CF7-81F3-472F-BF55-9C31055B9A20}" presName="parentLeftMargin" presStyleLbl="node1" presStyleIdx="0" presStyleCnt="2"/>
      <dgm:spPr/>
    </dgm:pt>
    <dgm:pt modelId="{122C00B8-4D5A-8E48-8395-BD4FAB1C5668}" type="pres">
      <dgm:prSet presAssocID="{A0C21CF7-81F3-472F-BF55-9C31055B9A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5FB13A-8D5B-0F41-80CA-761AC8F945E9}" type="pres">
      <dgm:prSet presAssocID="{A0C21CF7-81F3-472F-BF55-9C31055B9A20}" presName="negativeSpace" presStyleCnt="0"/>
      <dgm:spPr/>
    </dgm:pt>
    <dgm:pt modelId="{24EB38E6-6FF1-DA49-890B-95C7860CAB2A}" type="pres">
      <dgm:prSet presAssocID="{A0C21CF7-81F3-472F-BF55-9C31055B9A2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E53F000-552B-2844-846C-7304BD778773}" type="presOf" srcId="{6C630377-6957-C146-A3DB-0EFD58CEC965}" destId="{24EB38E6-6FF1-DA49-890B-95C7860CAB2A}" srcOrd="0" destOrd="2" presId="urn:microsoft.com/office/officeart/2005/8/layout/list1"/>
    <dgm:cxn modelId="{74601E0F-EAA7-6B4C-AC7A-F5A91C6BCC33}" type="presOf" srcId="{BC11388C-2AA3-CC44-A76E-8DD4A8A98EF4}" destId="{82C430BB-9940-4149-B048-8990108B1F63}" srcOrd="0" destOrd="1" presId="urn:microsoft.com/office/officeart/2005/8/layout/list1"/>
    <dgm:cxn modelId="{0A47C423-5D61-4EA4-8E8A-5B7808BA92A7}" srcId="{9586BEA1-6AE8-48F2-B721-CD206075B56E}" destId="{A0C21CF7-81F3-472F-BF55-9C31055B9A20}" srcOrd="1" destOrd="0" parTransId="{33BA264D-695F-4D4C-B8EE-4175096ECF90}" sibTransId="{6CA8D71C-6A55-4A1E-A24D-0832969AC721}"/>
    <dgm:cxn modelId="{C7084026-242D-5B40-BAEA-C90AC46AA60C}" type="presOf" srcId="{A0C21CF7-81F3-472F-BF55-9C31055B9A20}" destId="{F5386872-161A-5949-A851-8C4B5AA4A0B4}" srcOrd="0" destOrd="0" presId="urn:microsoft.com/office/officeart/2005/8/layout/list1"/>
    <dgm:cxn modelId="{45E0112B-02D6-C54C-985D-89FD29574B9B}" type="presOf" srcId="{903D96E5-F7C7-6649-B9EA-BE663E1665CF}" destId="{82C430BB-9940-4149-B048-8990108B1F63}" srcOrd="0" destOrd="2" presId="urn:microsoft.com/office/officeart/2005/8/layout/list1"/>
    <dgm:cxn modelId="{B0822C31-46DB-384E-BF7C-2C2137F10F6D}" type="presOf" srcId="{C76A5CDF-59DB-464F-A293-ED342F35CA43}" destId="{24EB38E6-6FF1-DA49-890B-95C7860CAB2A}" srcOrd="0" destOrd="0" presId="urn:microsoft.com/office/officeart/2005/8/layout/list1"/>
    <dgm:cxn modelId="{85C3D938-5D7C-444B-A277-700E3E7A1A0D}" srcId="{9586BEA1-6AE8-48F2-B721-CD206075B56E}" destId="{CBCDF48D-8820-3044-822B-BC327C9EC8AD}" srcOrd="0" destOrd="0" parTransId="{270707E0-CCB3-A044-BD38-B85A03EA9009}" sibTransId="{11E9B24C-C634-6F45-A184-B1E52052CAF8}"/>
    <dgm:cxn modelId="{85382D44-5455-AD41-ACD6-5F88F6ED9CDC}" srcId="{A0C21CF7-81F3-472F-BF55-9C31055B9A20}" destId="{6C630377-6957-C146-A3DB-0EFD58CEC965}" srcOrd="2" destOrd="0" parTransId="{392B08C9-751E-D641-BBA2-ADB2E02DB9B1}" sibTransId="{81F732F7-56C9-7540-BB90-F8F244547C69}"/>
    <dgm:cxn modelId="{155F7E5E-B69F-4A42-BD67-37A42EA4580B}" type="presOf" srcId="{CBCDF48D-8820-3044-822B-BC327C9EC8AD}" destId="{FDF3A453-C5D2-9744-A37B-8733DDDD0757}" srcOrd="0" destOrd="0" presId="urn:microsoft.com/office/officeart/2005/8/layout/list1"/>
    <dgm:cxn modelId="{08E45F85-0755-CC4B-B87B-2D0821609085}" type="presOf" srcId="{CBCDF48D-8820-3044-822B-BC327C9EC8AD}" destId="{E3789D9D-3E44-AB41-B21F-05F92B65C1D1}" srcOrd="1" destOrd="0" presId="urn:microsoft.com/office/officeart/2005/8/layout/list1"/>
    <dgm:cxn modelId="{9F87FF93-E0D4-884B-85AF-5AAD21D18952}" type="presOf" srcId="{A0C21CF7-81F3-472F-BF55-9C31055B9A20}" destId="{122C00B8-4D5A-8E48-8395-BD4FAB1C5668}" srcOrd="1" destOrd="0" presId="urn:microsoft.com/office/officeart/2005/8/layout/list1"/>
    <dgm:cxn modelId="{D5F6CF97-7888-416E-A6D9-726E145F824B}" srcId="{A0C21CF7-81F3-472F-BF55-9C31055B9A20}" destId="{C76A5CDF-59DB-464F-A293-ED342F35CA43}" srcOrd="0" destOrd="0" parTransId="{108434F9-687B-42FD-9FD1-DFB4BACA6C99}" sibTransId="{C1930C96-AB14-4D80-8F3F-3DFF18FED6CD}"/>
    <dgm:cxn modelId="{442FEDAB-5828-7040-88E6-28187A89354F}" srcId="{CBCDF48D-8820-3044-822B-BC327C9EC8AD}" destId="{0119FF3E-3B12-524D-920E-F37892E73C6A}" srcOrd="0" destOrd="0" parTransId="{3B83FBB8-2A07-5E47-98B3-AD671B29FAB9}" sibTransId="{AF44C2E1-6C29-6B47-A0FB-EF4672AAC8F2}"/>
    <dgm:cxn modelId="{326482B1-0D3A-654F-9FBA-00843A7D208F}" type="presOf" srcId="{28F2B020-62D9-433A-BFC8-B3792C3B9FF5}" destId="{24EB38E6-6FF1-DA49-890B-95C7860CAB2A}" srcOrd="0" destOrd="1" presId="urn:microsoft.com/office/officeart/2005/8/layout/list1"/>
    <dgm:cxn modelId="{FEF4DAC3-F228-3247-B450-B5128196F55F}" type="presOf" srcId="{9586BEA1-6AE8-48F2-B721-CD206075B56E}" destId="{434356F1-C231-7044-A67C-10067E10AB03}" srcOrd="0" destOrd="0" presId="urn:microsoft.com/office/officeart/2005/8/layout/list1"/>
    <dgm:cxn modelId="{626063D8-C027-DB46-B3C4-A6FFD437CE74}" srcId="{CBCDF48D-8820-3044-822B-BC327C9EC8AD}" destId="{BC11388C-2AA3-CC44-A76E-8DD4A8A98EF4}" srcOrd="1" destOrd="0" parTransId="{778DF7D1-538D-9349-B8C5-4DF27F3B665F}" sibTransId="{13AC0792-F41B-3744-AF8E-7F8F721E2167}"/>
    <dgm:cxn modelId="{694294DE-A6C3-3E40-8F39-CEA008E3C98C}" type="presOf" srcId="{0119FF3E-3B12-524D-920E-F37892E73C6A}" destId="{82C430BB-9940-4149-B048-8990108B1F63}" srcOrd="0" destOrd="0" presId="urn:microsoft.com/office/officeart/2005/8/layout/list1"/>
    <dgm:cxn modelId="{4454D4E7-592F-1848-B940-99F70178808D}" srcId="{CBCDF48D-8820-3044-822B-BC327C9EC8AD}" destId="{903D96E5-F7C7-6649-B9EA-BE663E1665CF}" srcOrd="2" destOrd="0" parTransId="{FD0094F5-228B-FF42-9ECD-96D1E04373EA}" sibTransId="{8317AB4E-62FB-6749-90D7-925139833516}"/>
    <dgm:cxn modelId="{CBEB48FC-4AD1-477A-B1F8-F4371858125E}" srcId="{A0C21CF7-81F3-472F-BF55-9C31055B9A20}" destId="{28F2B020-62D9-433A-BFC8-B3792C3B9FF5}" srcOrd="1" destOrd="0" parTransId="{6F8C9701-5C40-40D1-BACC-DB6C943B239A}" sibTransId="{218ECBC6-5E86-4349-B73A-ACE9C180349B}"/>
    <dgm:cxn modelId="{B21D2C81-7E68-DF49-BBB2-6D16648E7232}" type="presParOf" srcId="{434356F1-C231-7044-A67C-10067E10AB03}" destId="{4E6D7C0D-F726-5740-A598-AB6D47582D8B}" srcOrd="0" destOrd="0" presId="urn:microsoft.com/office/officeart/2005/8/layout/list1"/>
    <dgm:cxn modelId="{7CE5B652-E05D-BD46-A312-24C113F54D59}" type="presParOf" srcId="{4E6D7C0D-F726-5740-A598-AB6D47582D8B}" destId="{FDF3A453-C5D2-9744-A37B-8733DDDD0757}" srcOrd="0" destOrd="0" presId="urn:microsoft.com/office/officeart/2005/8/layout/list1"/>
    <dgm:cxn modelId="{2F365B5B-962A-8741-BB86-2E495AA08EBC}" type="presParOf" srcId="{4E6D7C0D-F726-5740-A598-AB6D47582D8B}" destId="{E3789D9D-3E44-AB41-B21F-05F92B65C1D1}" srcOrd="1" destOrd="0" presId="urn:microsoft.com/office/officeart/2005/8/layout/list1"/>
    <dgm:cxn modelId="{6112CA79-CBAF-D947-9612-FFFE23C1E6E3}" type="presParOf" srcId="{434356F1-C231-7044-A67C-10067E10AB03}" destId="{CFF2A28C-45B3-8E46-9C53-CBCF8B2BA5E3}" srcOrd="1" destOrd="0" presId="urn:microsoft.com/office/officeart/2005/8/layout/list1"/>
    <dgm:cxn modelId="{D7FA5F98-8BC7-4649-BFFD-ADA6B36475A0}" type="presParOf" srcId="{434356F1-C231-7044-A67C-10067E10AB03}" destId="{82C430BB-9940-4149-B048-8990108B1F63}" srcOrd="2" destOrd="0" presId="urn:microsoft.com/office/officeart/2005/8/layout/list1"/>
    <dgm:cxn modelId="{5F8F394C-56F1-1949-B7BA-5667F20C4D51}" type="presParOf" srcId="{434356F1-C231-7044-A67C-10067E10AB03}" destId="{6EAD0529-7612-3343-AD97-147692A88FDC}" srcOrd="3" destOrd="0" presId="urn:microsoft.com/office/officeart/2005/8/layout/list1"/>
    <dgm:cxn modelId="{8CF605E2-06CE-F24B-B33D-7E9FCF64A9B3}" type="presParOf" srcId="{434356F1-C231-7044-A67C-10067E10AB03}" destId="{B306F32C-9E5D-CB44-97CB-F40A19325FFE}" srcOrd="4" destOrd="0" presId="urn:microsoft.com/office/officeart/2005/8/layout/list1"/>
    <dgm:cxn modelId="{27032B6C-CD45-5943-8F40-AF60E93D66A0}" type="presParOf" srcId="{B306F32C-9E5D-CB44-97CB-F40A19325FFE}" destId="{F5386872-161A-5949-A851-8C4B5AA4A0B4}" srcOrd="0" destOrd="0" presId="urn:microsoft.com/office/officeart/2005/8/layout/list1"/>
    <dgm:cxn modelId="{E1F600CF-28B0-7B49-89FD-85C6AAF177B2}" type="presParOf" srcId="{B306F32C-9E5D-CB44-97CB-F40A19325FFE}" destId="{122C00B8-4D5A-8E48-8395-BD4FAB1C5668}" srcOrd="1" destOrd="0" presId="urn:microsoft.com/office/officeart/2005/8/layout/list1"/>
    <dgm:cxn modelId="{F79AAA8C-E748-494D-970D-A22F16467A24}" type="presParOf" srcId="{434356F1-C231-7044-A67C-10067E10AB03}" destId="{C45FB13A-8D5B-0F41-80CA-761AC8F945E9}" srcOrd="5" destOrd="0" presId="urn:microsoft.com/office/officeart/2005/8/layout/list1"/>
    <dgm:cxn modelId="{9C8CCA02-C025-6346-AB44-CF180B312FDE}" type="presParOf" srcId="{434356F1-C231-7044-A67C-10067E10AB03}" destId="{24EB38E6-6FF1-DA49-890B-95C7860CAB2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408926-F6DB-4438-87E5-794CE44C992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830549-62D2-4D15-B4EA-CC8E628B31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 low-complexity CNN-based algorithm for SS</a:t>
          </a:r>
        </a:p>
      </dgm:t>
    </dgm:pt>
    <dgm:pt modelId="{CD118F2B-C9CE-4D55-B2DD-79E8F434A4B6}" type="parTrans" cxnId="{CD5A1C69-347D-45B9-ABFF-4DB0323C97A2}">
      <dgm:prSet/>
      <dgm:spPr/>
      <dgm:t>
        <a:bodyPr/>
        <a:lstStyle/>
        <a:p>
          <a:endParaRPr lang="en-US"/>
        </a:p>
      </dgm:t>
    </dgm:pt>
    <dgm:pt modelId="{C6EAAE69-1A52-4C31-B707-2351577D6C98}" type="sibTrans" cxnId="{CD5A1C69-347D-45B9-ABFF-4DB0323C97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92056C-C0CB-4DF9-9BBD-0A414AC916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Centralized CR network architecture </a:t>
          </a:r>
        </a:p>
      </dgm:t>
    </dgm:pt>
    <dgm:pt modelId="{3AC8E85C-2FF3-4090-A2F3-45D029CDA3C4}" type="parTrans" cxnId="{F9173C57-6968-4F6B-AFA5-5D1476E7E83B}">
      <dgm:prSet/>
      <dgm:spPr/>
      <dgm:t>
        <a:bodyPr/>
        <a:lstStyle/>
        <a:p>
          <a:endParaRPr lang="en-US"/>
        </a:p>
      </dgm:t>
    </dgm:pt>
    <dgm:pt modelId="{C6046BA2-D0CA-40F6-A50D-422DA5AC31A9}" type="sibTrans" cxnId="{F9173C57-6968-4F6B-AFA5-5D1476E7E8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E264CB-10AE-4663-B38E-BEC6250B04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Queueing model for DSA</a:t>
          </a:r>
        </a:p>
      </dgm:t>
    </dgm:pt>
    <dgm:pt modelId="{56A5C651-D7B3-45E6-9A09-6C1C759ED954}" type="parTrans" cxnId="{E61373D7-0C80-4E30-A417-6D3FA9B47508}">
      <dgm:prSet/>
      <dgm:spPr/>
      <dgm:t>
        <a:bodyPr/>
        <a:lstStyle/>
        <a:p>
          <a:endParaRPr lang="en-US"/>
        </a:p>
      </dgm:t>
    </dgm:pt>
    <dgm:pt modelId="{FFE1F35E-F5F5-42E3-84EE-AD33CEA2343B}" type="sibTrans" cxnId="{E61373D7-0C80-4E30-A417-6D3FA9B475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D77447-5FD7-4F5E-9A1F-A1E6FC53FE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u="none" dirty="0"/>
            <a:t>Hardware implementation to showcase algorithm in a practical scenario</a:t>
          </a:r>
        </a:p>
      </dgm:t>
    </dgm:pt>
    <dgm:pt modelId="{0EC5CBD6-CCB9-4ED1-BA8C-279561D74B82}" type="parTrans" cxnId="{8596B7E5-5CC6-4A7F-A8AA-89275AC6A6A5}">
      <dgm:prSet/>
      <dgm:spPr/>
      <dgm:t>
        <a:bodyPr/>
        <a:lstStyle/>
        <a:p>
          <a:endParaRPr lang="en-US"/>
        </a:p>
      </dgm:t>
    </dgm:pt>
    <dgm:pt modelId="{627E586C-6709-4051-BEE9-5CC228AC72FE}" type="sibTrans" cxnId="{8596B7E5-5CC6-4A7F-A8AA-89275AC6A6A5}">
      <dgm:prSet/>
      <dgm:spPr/>
      <dgm:t>
        <a:bodyPr/>
        <a:lstStyle/>
        <a:p>
          <a:endParaRPr lang="en-US"/>
        </a:p>
      </dgm:t>
    </dgm:pt>
    <dgm:pt modelId="{40A213F8-EAFC-406F-8A22-E14B5A418137}" type="pres">
      <dgm:prSet presAssocID="{B4408926-F6DB-4438-87E5-794CE44C9923}" presName="root" presStyleCnt="0">
        <dgm:presLayoutVars>
          <dgm:dir/>
          <dgm:resizeHandles val="exact"/>
        </dgm:presLayoutVars>
      </dgm:prSet>
      <dgm:spPr/>
    </dgm:pt>
    <dgm:pt modelId="{FB73FBEE-2149-468D-A36E-1CF34259A41B}" type="pres">
      <dgm:prSet presAssocID="{B4408926-F6DB-4438-87E5-794CE44C9923}" presName="container" presStyleCnt="0">
        <dgm:presLayoutVars>
          <dgm:dir/>
          <dgm:resizeHandles val="exact"/>
        </dgm:presLayoutVars>
      </dgm:prSet>
      <dgm:spPr/>
    </dgm:pt>
    <dgm:pt modelId="{A2A1ABA7-506B-41E6-AFC7-9F4DC2B9A079}" type="pres">
      <dgm:prSet presAssocID="{09830549-62D2-4D15-B4EA-CC8E628B31A6}" presName="compNode" presStyleCnt="0"/>
      <dgm:spPr/>
    </dgm:pt>
    <dgm:pt modelId="{EA8EE511-F1B5-4471-9C64-7275478C0BFB}" type="pres">
      <dgm:prSet presAssocID="{09830549-62D2-4D15-B4EA-CC8E628B31A6}" presName="iconBgRect" presStyleLbl="bgShp" presStyleIdx="0" presStyleCnt="4"/>
      <dgm:spPr/>
    </dgm:pt>
    <dgm:pt modelId="{21B6F831-C3A4-46CC-88D5-C059B8F679F8}" type="pres">
      <dgm:prSet presAssocID="{09830549-62D2-4D15-B4EA-CC8E628B31A6}" presName="iconRect" presStyleLbl="node1" presStyleIdx="0" presStyleCnt="4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95A097F-2AFA-48FE-B58E-DD6654B78B7A}" type="pres">
      <dgm:prSet presAssocID="{09830549-62D2-4D15-B4EA-CC8E628B31A6}" presName="spaceRect" presStyleCnt="0"/>
      <dgm:spPr/>
    </dgm:pt>
    <dgm:pt modelId="{AD5C30AB-7693-438A-A60D-D090E7D1A9FC}" type="pres">
      <dgm:prSet presAssocID="{09830549-62D2-4D15-B4EA-CC8E628B31A6}" presName="textRect" presStyleLbl="revTx" presStyleIdx="0" presStyleCnt="4">
        <dgm:presLayoutVars>
          <dgm:chMax val="1"/>
          <dgm:chPref val="1"/>
        </dgm:presLayoutVars>
      </dgm:prSet>
      <dgm:spPr/>
    </dgm:pt>
    <dgm:pt modelId="{8F263441-6939-41F9-A931-B598C68185C8}" type="pres">
      <dgm:prSet presAssocID="{C6EAAE69-1A52-4C31-B707-2351577D6C98}" presName="sibTrans" presStyleLbl="sibTrans2D1" presStyleIdx="0" presStyleCnt="0"/>
      <dgm:spPr/>
    </dgm:pt>
    <dgm:pt modelId="{4A99889C-0579-45A2-A123-C1ADA1445729}" type="pres">
      <dgm:prSet presAssocID="{BBE264CB-10AE-4663-B38E-BEC6250B0490}" presName="compNode" presStyleCnt="0"/>
      <dgm:spPr/>
    </dgm:pt>
    <dgm:pt modelId="{8336178E-B0F1-4D0D-8670-3F6A5B36BB94}" type="pres">
      <dgm:prSet presAssocID="{BBE264CB-10AE-4663-B38E-BEC6250B0490}" presName="iconBgRect" presStyleLbl="bgShp" presStyleIdx="1" presStyleCnt="4"/>
      <dgm:spPr/>
    </dgm:pt>
    <dgm:pt modelId="{1E31B4B0-FEA5-4CD8-8FD9-5356D9B71BEE}" type="pres">
      <dgm:prSet presAssocID="{BBE264CB-10AE-4663-B38E-BEC6250B0490}" presName="iconRect" presStyleLbl="node1" presStyleIdx="1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0EA8FD8D-AC65-43C0-AFE2-D9823C8272FB}" type="pres">
      <dgm:prSet presAssocID="{BBE264CB-10AE-4663-B38E-BEC6250B0490}" presName="spaceRect" presStyleCnt="0"/>
      <dgm:spPr/>
    </dgm:pt>
    <dgm:pt modelId="{8103FA5D-6296-4D0F-A330-EB10E00D927C}" type="pres">
      <dgm:prSet presAssocID="{BBE264CB-10AE-4663-B38E-BEC6250B0490}" presName="textRect" presStyleLbl="revTx" presStyleIdx="1" presStyleCnt="4" custScaleX="110586">
        <dgm:presLayoutVars>
          <dgm:chMax val="1"/>
          <dgm:chPref val="1"/>
        </dgm:presLayoutVars>
      </dgm:prSet>
      <dgm:spPr/>
    </dgm:pt>
    <dgm:pt modelId="{42C93208-6239-4193-A3D5-994D31E15DB7}" type="pres">
      <dgm:prSet presAssocID="{FFE1F35E-F5F5-42E3-84EE-AD33CEA2343B}" presName="sibTrans" presStyleLbl="sibTrans2D1" presStyleIdx="0" presStyleCnt="0"/>
      <dgm:spPr/>
    </dgm:pt>
    <dgm:pt modelId="{7AB9B673-1A97-4479-B18B-62F893892A8B}" type="pres">
      <dgm:prSet presAssocID="{2792056C-C0CB-4DF9-9BBD-0A414AC9169D}" presName="compNode" presStyleCnt="0"/>
      <dgm:spPr/>
    </dgm:pt>
    <dgm:pt modelId="{4E4E414A-D8B2-4C39-A9B2-2FD271AE62EF}" type="pres">
      <dgm:prSet presAssocID="{2792056C-C0CB-4DF9-9BBD-0A414AC9169D}" presName="iconBgRect" presStyleLbl="bgShp" presStyleIdx="2" presStyleCnt="4"/>
      <dgm:spPr/>
    </dgm:pt>
    <dgm:pt modelId="{4E958850-7444-4DC4-BB22-164702D25F31}" type="pres">
      <dgm:prSet presAssocID="{2792056C-C0CB-4DF9-9BBD-0A414AC9169D}" presName="iconRect" presStyleLbl="node1" presStyleIdx="2" presStyleCnt="4" custScaleX="76809" custScaleY="82207" custLinFactNeighborX="0" custLinFactNeighborY="1345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l Tower with solid fill"/>
        </a:ext>
      </dgm:extLst>
    </dgm:pt>
    <dgm:pt modelId="{F8A2EDDF-17E4-454B-830D-1CCB12D8A956}" type="pres">
      <dgm:prSet presAssocID="{2792056C-C0CB-4DF9-9BBD-0A414AC9169D}" presName="spaceRect" presStyleCnt="0"/>
      <dgm:spPr/>
    </dgm:pt>
    <dgm:pt modelId="{F079A073-EC0B-4A3C-A833-008F4311DB66}" type="pres">
      <dgm:prSet presAssocID="{2792056C-C0CB-4DF9-9BBD-0A414AC9169D}" presName="textRect" presStyleLbl="revTx" presStyleIdx="2" presStyleCnt="4">
        <dgm:presLayoutVars>
          <dgm:chMax val="1"/>
          <dgm:chPref val="1"/>
        </dgm:presLayoutVars>
      </dgm:prSet>
      <dgm:spPr/>
    </dgm:pt>
    <dgm:pt modelId="{2A7023AE-FAB3-444D-9A0D-9F4481D7A9F7}" type="pres">
      <dgm:prSet presAssocID="{C6046BA2-D0CA-40F6-A50D-422DA5AC31A9}" presName="sibTrans" presStyleLbl="sibTrans2D1" presStyleIdx="0" presStyleCnt="0"/>
      <dgm:spPr/>
    </dgm:pt>
    <dgm:pt modelId="{B066B444-E1A4-4F18-B319-5AF62B38636E}" type="pres">
      <dgm:prSet presAssocID="{4AD77447-5FD7-4F5E-9A1F-A1E6FC53FEA8}" presName="compNode" presStyleCnt="0"/>
      <dgm:spPr/>
    </dgm:pt>
    <dgm:pt modelId="{422946E9-FF3B-4BC3-A40A-82E3CFC96EDF}" type="pres">
      <dgm:prSet presAssocID="{4AD77447-5FD7-4F5E-9A1F-A1E6FC53FEA8}" presName="iconBgRect" presStyleLbl="bgShp" presStyleIdx="3" presStyleCnt="4"/>
      <dgm:spPr/>
    </dgm:pt>
    <dgm:pt modelId="{70735A0A-CFEB-4AA7-BD2B-BDE6661F0B06}" type="pres">
      <dgm:prSet presAssocID="{4AD77447-5FD7-4F5E-9A1F-A1E6FC53FEA8}" presName="iconRect" presStyleLbl="node1" presStyleIdx="3" presStyleCnt="4"/>
      <dgm:spPr>
        <a:blipFill>
          <a:blip xmlns:r="http://schemas.openxmlformats.org/officeDocument/2006/relationships"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>
          <a:noFill/>
        </a:ln>
      </dgm:spPr>
    </dgm:pt>
    <dgm:pt modelId="{1B6C891D-8B09-48D5-BF68-A324ADFFBF9B}" type="pres">
      <dgm:prSet presAssocID="{4AD77447-5FD7-4F5E-9A1F-A1E6FC53FEA8}" presName="spaceRect" presStyleCnt="0"/>
      <dgm:spPr/>
    </dgm:pt>
    <dgm:pt modelId="{84C58622-384D-4171-8F25-2F0652D3841B}" type="pres">
      <dgm:prSet presAssocID="{4AD77447-5FD7-4F5E-9A1F-A1E6FC53FEA8}" presName="textRect" presStyleLbl="revTx" presStyleIdx="3" presStyleCnt="4" custScaleX="109238">
        <dgm:presLayoutVars>
          <dgm:chMax val="1"/>
          <dgm:chPref val="1"/>
        </dgm:presLayoutVars>
      </dgm:prSet>
      <dgm:spPr/>
    </dgm:pt>
  </dgm:ptLst>
  <dgm:cxnLst>
    <dgm:cxn modelId="{E3435800-EE54-614E-8D3B-875CAB12C542}" type="presOf" srcId="{C6EAAE69-1A52-4C31-B707-2351577D6C98}" destId="{8F263441-6939-41F9-A931-B598C68185C8}" srcOrd="0" destOrd="0" presId="urn:microsoft.com/office/officeart/2018/2/layout/IconCircleList"/>
    <dgm:cxn modelId="{25B2F810-98CA-A443-8332-74E0B40F2A15}" type="presOf" srcId="{C6046BA2-D0CA-40F6-A50D-422DA5AC31A9}" destId="{2A7023AE-FAB3-444D-9A0D-9F4481D7A9F7}" srcOrd="0" destOrd="0" presId="urn:microsoft.com/office/officeart/2018/2/layout/IconCircleList"/>
    <dgm:cxn modelId="{49CD2B27-3B10-CB4E-B486-2AB1677C292B}" type="presOf" srcId="{09830549-62D2-4D15-B4EA-CC8E628B31A6}" destId="{AD5C30AB-7693-438A-A60D-D090E7D1A9FC}" srcOrd="0" destOrd="0" presId="urn:microsoft.com/office/officeart/2018/2/layout/IconCircleList"/>
    <dgm:cxn modelId="{F9173C57-6968-4F6B-AFA5-5D1476E7E83B}" srcId="{B4408926-F6DB-4438-87E5-794CE44C9923}" destId="{2792056C-C0CB-4DF9-9BBD-0A414AC9169D}" srcOrd="2" destOrd="0" parTransId="{3AC8E85C-2FF3-4090-A2F3-45D029CDA3C4}" sibTransId="{C6046BA2-D0CA-40F6-A50D-422DA5AC31A9}"/>
    <dgm:cxn modelId="{CD5A1C69-347D-45B9-ABFF-4DB0323C97A2}" srcId="{B4408926-F6DB-4438-87E5-794CE44C9923}" destId="{09830549-62D2-4D15-B4EA-CC8E628B31A6}" srcOrd="0" destOrd="0" parTransId="{CD118F2B-C9CE-4D55-B2DD-79E8F434A4B6}" sibTransId="{C6EAAE69-1A52-4C31-B707-2351577D6C98}"/>
    <dgm:cxn modelId="{1B663E80-3F73-454A-B2B0-5A5E2BDC4723}" type="presOf" srcId="{BBE264CB-10AE-4663-B38E-BEC6250B0490}" destId="{8103FA5D-6296-4D0F-A330-EB10E00D927C}" srcOrd="0" destOrd="0" presId="urn:microsoft.com/office/officeart/2018/2/layout/IconCircleList"/>
    <dgm:cxn modelId="{63A3B987-0D73-9740-B4B6-8259AD74E070}" type="presOf" srcId="{4AD77447-5FD7-4F5E-9A1F-A1E6FC53FEA8}" destId="{84C58622-384D-4171-8F25-2F0652D3841B}" srcOrd="0" destOrd="0" presId="urn:microsoft.com/office/officeart/2018/2/layout/IconCircleList"/>
    <dgm:cxn modelId="{A39D9CA2-1EC0-8241-AB93-E616D8F81EA6}" type="presOf" srcId="{B4408926-F6DB-4438-87E5-794CE44C9923}" destId="{40A213F8-EAFC-406F-8A22-E14B5A418137}" srcOrd="0" destOrd="0" presId="urn:microsoft.com/office/officeart/2018/2/layout/IconCircleList"/>
    <dgm:cxn modelId="{E61373D7-0C80-4E30-A417-6D3FA9B47508}" srcId="{B4408926-F6DB-4438-87E5-794CE44C9923}" destId="{BBE264CB-10AE-4663-B38E-BEC6250B0490}" srcOrd="1" destOrd="0" parTransId="{56A5C651-D7B3-45E6-9A09-6C1C759ED954}" sibTransId="{FFE1F35E-F5F5-42E3-84EE-AD33CEA2343B}"/>
    <dgm:cxn modelId="{8596B7E5-5CC6-4A7F-A8AA-89275AC6A6A5}" srcId="{B4408926-F6DB-4438-87E5-794CE44C9923}" destId="{4AD77447-5FD7-4F5E-9A1F-A1E6FC53FEA8}" srcOrd="3" destOrd="0" parTransId="{0EC5CBD6-CCB9-4ED1-BA8C-279561D74B82}" sibTransId="{627E586C-6709-4051-BEE9-5CC228AC72FE}"/>
    <dgm:cxn modelId="{6E9727F5-1403-CF47-9956-18169363B1CE}" type="presOf" srcId="{2792056C-C0CB-4DF9-9BBD-0A414AC9169D}" destId="{F079A073-EC0B-4A3C-A833-008F4311DB66}" srcOrd="0" destOrd="0" presId="urn:microsoft.com/office/officeart/2018/2/layout/IconCircleList"/>
    <dgm:cxn modelId="{78AD26FC-254E-0549-B58C-9C6C2210805E}" type="presOf" srcId="{FFE1F35E-F5F5-42E3-84EE-AD33CEA2343B}" destId="{42C93208-6239-4193-A3D5-994D31E15DB7}" srcOrd="0" destOrd="0" presId="urn:microsoft.com/office/officeart/2018/2/layout/IconCircleList"/>
    <dgm:cxn modelId="{ACAF76B4-8DAB-8D4F-9330-30F77D3354DE}" type="presParOf" srcId="{40A213F8-EAFC-406F-8A22-E14B5A418137}" destId="{FB73FBEE-2149-468D-A36E-1CF34259A41B}" srcOrd="0" destOrd="0" presId="urn:microsoft.com/office/officeart/2018/2/layout/IconCircleList"/>
    <dgm:cxn modelId="{640251FC-2A02-5E45-A5C9-B6CBA843AC1B}" type="presParOf" srcId="{FB73FBEE-2149-468D-A36E-1CF34259A41B}" destId="{A2A1ABA7-506B-41E6-AFC7-9F4DC2B9A079}" srcOrd="0" destOrd="0" presId="urn:microsoft.com/office/officeart/2018/2/layout/IconCircleList"/>
    <dgm:cxn modelId="{AF0D6F73-D766-1741-B520-4C8351933BE1}" type="presParOf" srcId="{A2A1ABA7-506B-41E6-AFC7-9F4DC2B9A079}" destId="{EA8EE511-F1B5-4471-9C64-7275478C0BFB}" srcOrd="0" destOrd="0" presId="urn:microsoft.com/office/officeart/2018/2/layout/IconCircleList"/>
    <dgm:cxn modelId="{05E916E6-50FA-FF4E-8E5C-44FFEA8A1005}" type="presParOf" srcId="{A2A1ABA7-506B-41E6-AFC7-9F4DC2B9A079}" destId="{21B6F831-C3A4-46CC-88D5-C059B8F679F8}" srcOrd="1" destOrd="0" presId="urn:microsoft.com/office/officeart/2018/2/layout/IconCircleList"/>
    <dgm:cxn modelId="{9A1886FD-BFA0-0A4B-B156-7A70783B12A1}" type="presParOf" srcId="{A2A1ABA7-506B-41E6-AFC7-9F4DC2B9A079}" destId="{695A097F-2AFA-48FE-B58E-DD6654B78B7A}" srcOrd="2" destOrd="0" presId="urn:microsoft.com/office/officeart/2018/2/layout/IconCircleList"/>
    <dgm:cxn modelId="{E76594EF-F5CB-5A4F-A2D9-030193B187AD}" type="presParOf" srcId="{A2A1ABA7-506B-41E6-AFC7-9F4DC2B9A079}" destId="{AD5C30AB-7693-438A-A60D-D090E7D1A9FC}" srcOrd="3" destOrd="0" presId="urn:microsoft.com/office/officeart/2018/2/layout/IconCircleList"/>
    <dgm:cxn modelId="{141B4D73-DFCF-7948-AA5D-E47B34427B10}" type="presParOf" srcId="{FB73FBEE-2149-468D-A36E-1CF34259A41B}" destId="{8F263441-6939-41F9-A931-B598C68185C8}" srcOrd="1" destOrd="0" presId="urn:microsoft.com/office/officeart/2018/2/layout/IconCircleList"/>
    <dgm:cxn modelId="{59159661-BB08-3148-A243-F5B9B824A5ED}" type="presParOf" srcId="{FB73FBEE-2149-468D-A36E-1CF34259A41B}" destId="{4A99889C-0579-45A2-A123-C1ADA1445729}" srcOrd="2" destOrd="0" presId="urn:microsoft.com/office/officeart/2018/2/layout/IconCircleList"/>
    <dgm:cxn modelId="{F1B811D0-4B85-8249-A76F-0EB81DF51A1F}" type="presParOf" srcId="{4A99889C-0579-45A2-A123-C1ADA1445729}" destId="{8336178E-B0F1-4D0D-8670-3F6A5B36BB94}" srcOrd="0" destOrd="0" presId="urn:microsoft.com/office/officeart/2018/2/layout/IconCircleList"/>
    <dgm:cxn modelId="{6DCA2F0E-8882-1649-A47C-0552A3BC653B}" type="presParOf" srcId="{4A99889C-0579-45A2-A123-C1ADA1445729}" destId="{1E31B4B0-FEA5-4CD8-8FD9-5356D9B71BEE}" srcOrd="1" destOrd="0" presId="urn:microsoft.com/office/officeart/2018/2/layout/IconCircleList"/>
    <dgm:cxn modelId="{51258D31-E307-9848-A18E-E6808E77908E}" type="presParOf" srcId="{4A99889C-0579-45A2-A123-C1ADA1445729}" destId="{0EA8FD8D-AC65-43C0-AFE2-D9823C8272FB}" srcOrd="2" destOrd="0" presId="urn:microsoft.com/office/officeart/2018/2/layout/IconCircleList"/>
    <dgm:cxn modelId="{14EE9B04-A64E-C64C-BD87-081D54A7D8CD}" type="presParOf" srcId="{4A99889C-0579-45A2-A123-C1ADA1445729}" destId="{8103FA5D-6296-4D0F-A330-EB10E00D927C}" srcOrd="3" destOrd="0" presId="urn:microsoft.com/office/officeart/2018/2/layout/IconCircleList"/>
    <dgm:cxn modelId="{BED67A81-C33A-E343-9416-3228C40740C8}" type="presParOf" srcId="{FB73FBEE-2149-468D-A36E-1CF34259A41B}" destId="{42C93208-6239-4193-A3D5-994D31E15DB7}" srcOrd="3" destOrd="0" presId="urn:microsoft.com/office/officeart/2018/2/layout/IconCircleList"/>
    <dgm:cxn modelId="{21C6B900-45A2-7D44-8372-505D5ADFCBB2}" type="presParOf" srcId="{FB73FBEE-2149-468D-A36E-1CF34259A41B}" destId="{7AB9B673-1A97-4479-B18B-62F893892A8B}" srcOrd="4" destOrd="0" presId="urn:microsoft.com/office/officeart/2018/2/layout/IconCircleList"/>
    <dgm:cxn modelId="{42D9FBD7-D445-5D45-A9FB-E6A213529E6F}" type="presParOf" srcId="{7AB9B673-1A97-4479-B18B-62F893892A8B}" destId="{4E4E414A-D8B2-4C39-A9B2-2FD271AE62EF}" srcOrd="0" destOrd="0" presId="urn:microsoft.com/office/officeart/2018/2/layout/IconCircleList"/>
    <dgm:cxn modelId="{D982CE08-643D-8F4E-B806-DC290D761C57}" type="presParOf" srcId="{7AB9B673-1A97-4479-B18B-62F893892A8B}" destId="{4E958850-7444-4DC4-BB22-164702D25F31}" srcOrd="1" destOrd="0" presId="urn:microsoft.com/office/officeart/2018/2/layout/IconCircleList"/>
    <dgm:cxn modelId="{A3893C86-53BD-5047-9C56-03850648B55E}" type="presParOf" srcId="{7AB9B673-1A97-4479-B18B-62F893892A8B}" destId="{F8A2EDDF-17E4-454B-830D-1CCB12D8A956}" srcOrd="2" destOrd="0" presId="urn:microsoft.com/office/officeart/2018/2/layout/IconCircleList"/>
    <dgm:cxn modelId="{CBA6E374-7534-8644-9A3C-832244CCC625}" type="presParOf" srcId="{7AB9B673-1A97-4479-B18B-62F893892A8B}" destId="{F079A073-EC0B-4A3C-A833-008F4311DB66}" srcOrd="3" destOrd="0" presId="urn:microsoft.com/office/officeart/2018/2/layout/IconCircleList"/>
    <dgm:cxn modelId="{F8ACB1AA-00BF-204B-9B30-D84AC883F8E5}" type="presParOf" srcId="{FB73FBEE-2149-468D-A36E-1CF34259A41B}" destId="{2A7023AE-FAB3-444D-9A0D-9F4481D7A9F7}" srcOrd="5" destOrd="0" presId="urn:microsoft.com/office/officeart/2018/2/layout/IconCircleList"/>
    <dgm:cxn modelId="{8C1738FE-2E0A-9646-B2D4-BAEDD6FAB0F8}" type="presParOf" srcId="{FB73FBEE-2149-468D-A36E-1CF34259A41B}" destId="{B066B444-E1A4-4F18-B319-5AF62B38636E}" srcOrd="6" destOrd="0" presId="urn:microsoft.com/office/officeart/2018/2/layout/IconCircleList"/>
    <dgm:cxn modelId="{0DB9C1FB-430A-2D49-9189-1BE5FEFD6E22}" type="presParOf" srcId="{B066B444-E1A4-4F18-B319-5AF62B38636E}" destId="{422946E9-FF3B-4BC3-A40A-82E3CFC96EDF}" srcOrd="0" destOrd="0" presId="urn:microsoft.com/office/officeart/2018/2/layout/IconCircleList"/>
    <dgm:cxn modelId="{F1C6D109-F843-D74D-9C5D-9E73788528BD}" type="presParOf" srcId="{B066B444-E1A4-4F18-B319-5AF62B38636E}" destId="{70735A0A-CFEB-4AA7-BD2B-BDE6661F0B06}" srcOrd="1" destOrd="0" presId="urn:microsoft.com/office/officeart/2018/2/layout/IconCircleList"/>
    <dgm:cxn modelId="{230764B4-71B7-E44C-9C9D-DA0C4D28904C}" type="presParOf" srcId="{B066B444-E1A4-4F18-B319-5AF62B38636E}" destId="{1B6C891D-8B09-48D5-BF68-A324ADFFBF9B}" srcOrd="2" destOrd="0" presId="urn:microsoft.com/office/officeart/2018/2/layout/IconCircleList"/>
    <dgm:cxn modelId="{6C7D363D-0EA7-F647-8D3D-C12A90C80806}" type="presParOf" srcId="{B066B444-E1A4-4F18-B319-5AF62B38636E}" destId="{84C58622-384D-4171-8F25-2F0652D3841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47854B-C968-49C8-B178-2844E0F7C5AD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CA7721-20B9-4F1E-9893-18BC54B50C94}">
      <dgm:prSet custT="1"/>
      <dgm:spPr/>
      <dgm:t>
        <a:bodyPr/>
        <a:lstStyle/>
        <a:p>
          <a:r>
            <a:rPr lang="en-US" sz="2000" dirty="0"/>
            <a:t>Acquired</a:t>
          </a:r>
          <a:r>
            <a:rPr lang="en-AE" sz="2000" dirty="0"/>
            <a:t> “SDR Dataset” </a:t>
          </a:r>
          <a:r>
            <a:rPr lang="en-AE" sz="1800" dirty="0"/>
            <a:t>[43]</a:t>
          </a:r>
          <a:endParaRPr lang="en-US" sz="2000" dirty="0"/>
        </a:p>
      </dgm:t>
    </dgm:pt>
    <dgm:pt modelId="{1E0E473E-A84B-4960-94B1-932DBB1C825A}" type="parTrans" cxnId="{E2676C88-E0C2-4D75-8FCA-232F4F44B24D}">
      <dgm:prSet/>
      <dgm:spPr/>
      <dgm:t>
        <a:bodyPr/>
        <a:lstStyle/>
        <a:p>
          <a:endParaRPr lang="en-US"/>
        </a:p>
      </dgm:t>
    </dgm:pt>
    <dgm:pt modelId="{29DC5BE8-0B2C-4E33-950C-1E0B86209CCF}" type="sibTrans" cxnId="{E2676C88-E0C2-4D75-8FCA-232F4F44B24D}">
      <dgm:prSet/>
      <dgm:spPr/>
      <dgm:t>
        <a:bodyPr/>
        <a:lstStyle/>
        <a:p>
          <a:endParaRPr lang="en-US"/>
        </a:p>
      </dgm:t>
    </dgm:pt>
    <dgm:pt modelId="{6F24DCFD-9C12-4505-8344-13CC1914F6C4}">
      <dgm:prSet/>
      <dgm:spPr/>
      <dgm:t>
        <a:bodyPr/>
        <a:lstStyle/>
        <a:p>
          <a:pPr>
            <a:lnSpc>
              <a:spcPct val="100000"/>
            </a:lnSpc>
            <a:spcAft>
              <a:spcPts val="560"/>
            </a:spcAft>
          </a:pPr>
          <a:r>
            <a:rPr lang="en-US" dirty="0"/>
            <a:t>Non-synthetic dataset emulating real Wi-Fi communications</a:t>
          </a:r>
        </a:p>
      </dgm:t>
    </dgm:pt>
    <dgm:pt modelId="{671E8FDC-3083-4038-9091-B206F4B41C0F}" type="parTrans" cxnId="{3145D783-4954-437C-A02E-5CE4FA084726}">
      <dgm:prSet/>
      <dgm:spPr/>
      <dgm:t>
        <a:bodyPr/>
        <a:lstStyle/>
        <a:p>
          <a:endParaRPr lang="en-US"/>
        </a:p>
      </dgm:t>
    </dgm:pt>
    <dgm:pt modelId="{00808FF3-1598-4566-9CC6-C1901A92573E}" type="sibTrans" cxnId="{3145D783-4954-437C-A02E-5CE4FA084726}">
      <dgm:prSet/>
      <dgm:spPr/>
      <dgm:t>
        <a:bodyPr/>
        <a:lstStyle/>
        <a:p>
          <a:endParaRPr lang="en-US"/>
        </a:p>
      </dgm:t>
    </dgm:pt>
    <dgm:pt modelId="{7F4BAFBB-F4D6-45A7-B929-318922718D8D}">
      <dgm:prSet/>
      <dgm:spPr/>
      <dgm:t>
        <a:bodyPr/>
        <a:lstStyle/>
        <a:p>
          <a:pPr>
            <a:lnSpc>
              <a:spcPct val="100000"/>
            </a:lnSpc>
            <a:spcAft>
              <a:spcPts val="560"/>
            </a:spcAft>
          </a:pPr>
          <a:r>
            <a:rPr lang="en-US" dirty="0"/>
            <a:t>I/Q samples from four 5-MHz-wide channels (20 MHz total)</a:t>
          </a:r>
        </a:p>
      </dgm:t>
    </dgm:pt>
    <dgm:pt modelId="{7AB9EC38-8A8C-4E02-B1BD-0AB2221A572C}" type="parTrans" cxnId="{042AD1FB-5CD6-49AE-8923-72340E9C0B5D}">
      <dgm:prSet/>
      <dgm:spPr/>
      <dgm:t>
        <a:bodyPr/>
        <a:lstStyle/>
        <a:p>
          <a:endParaRPr lang="en-US"/>
        </a:p>
      </dgm:t>
    </dgm:pt>
    <dgm:pt modelId="{B199ED72-029A-4646-A7B6-255D8779C5DB}" type="sibTrans" cxnId="{042AD1FB-5CD6-49AE-8923-72340E9C0B5D}">
      <dgm:prSet/>
      <dgm:spPr/>
      <dgm:t>
        <a:bodyPr/>
        <a:lstStyle/>
        <a:p>
          <a:endParaRPr lang="en-US"/>
        </a:p>
      </dgm:t>
    </dgm:pt>
    <dgm:pt modelId="{15D9EE2E-3475-4BCF-B445-907D6D489D85}">
      <dgm:prSet/>
      <dgm:spPr/>
      <dgm:t>
        <a:bodyPr/>
        <a:lstStyle/>
        <a:p>
          <a:pPr>
            <a:lnSpc>
              <a:spcPct val="100000"/>
            </a:lnSpc>
            <a:spcAft>
              <a:spcPts val="560"/>
            </a:spcAft>
          </a:pPr>
          <a:r>
            <a:rPr lang="en-US" dirty="0"/>
            <a:t>Captured using USRP N210 SDRs via GNU Radio</a:t>
          </a:r>
        </a:p>
      </dgm:t>
    </dgm:pt>
    <dgm:pt modelId="{F70EFB2C-DD94-47B3-8F6D-CB94D9FDBB75}" type="parTrans" cxnId="{8D942141-DDAE-48A8-B307-EB86DE6C0E61}">
      <dgm:prSet/>
      <dgm:spPr/>
      <dgm:t>
        <a:bodyPr/>
        <a:lstStyle/>
        <a:p>
          <a:endParaRPr lang="en-US"/>
        </a:p>
      </dgm:t>
    </dgm:pt>
    <dgm:pt modelId="{4729DA4C-B14A-4555-B590-CC992C9E80A7}" type="sibTrans" cxnId="{8D942141-DDAE-48A8-B307-EB86DE6C0E61}">
      <dgm:prSet/>
      <dgm:spPr/>
      <dgm:t>
        <a:bodyPr/>
        <a:lstStyle/>
        <a:p>
          <a:endParaRPr lang="en-US"/>
        </a:p>
      </dgm:t>
    </dgm:pt>
    <dgm:pt modelId="{5759B876-8980-429D-9680-3261E5E04951}">
      <dgm:prSet/>
      <dgm:spPr/>
      <dgm:t>
        <a:bodyPr/>
        <a:lstStyle/>
        <a:p>
          <a:pPr>
            <a:lnSpc>
              <a:spcPct val="100000"/>
            </a:lnSpc>
            <a:spcAft>
              <a:spcPts val="560"/>
            </a:spcAft>
          </a:pPr>
          <a:r>
            <a:rPr lang="en-US" dirty="0"/>
            <a:t>Dataset divided: 80% for training, 10% for validation, 10% for testing</a:t>
          </a:r>
        </a:p>
      </dgm:t>
    </dgm:pt>
    <dgm:pt modelId="{FCC0ADB2-A0B4-4EEA-AF30-FC98B4445A3F}" type="parTrans" cxnId="{195EF767-607B-4A36-90DC-AA77B7B939FB}">
      <dgm:prSet/>
      <dgm:spPr/>
      <dgm:t>
        <a:bodyPr/>
        <a:lstStyle/>
        <a:p>
          <a:endParaRPr lang="en-US"/>
        </a:p>
      </dgm:t>
    </dgm:pt>
    <dgm:pt modelId="{4F99F242-8A4B-4E42-BB48-68E4D72EEFBE}" type="sibTrans" cxnId="{195EF767-607B-4A36-90DC-AA77B7B939FB}">
      <dgm:prSet/>
      <dgm:spPr/>
      <dgm:t>
        <a:bodyPr/>
        <a:lstStyle/>
        <a:p>
          <a:endParaRPr lang="en-US"/>
        </a:p>
      </dgm:t>
    </dgm:pt>
    <dgm:pt modelId="{766FDE90-3406-4095-A88D-3831EC691506}">
      <dgm:prSet/>
      <dgm:spPr/>
      <dgm:t>
        <a:bodyPr/>
        <a:lstStyle/>
        <a:p>
          <a:r>
            <a:rPr lang="en-AE" dirty="0"/>
            <a:t>Our Collected Dataset</a:t>
          </a:r>
          <a:endParaRPr lang="en-US" dirty="0"/>
        </a:p>
      </dgm:t>
    </dgm:pt>
    <dgm:pt modelId="{D98DBEAE-F713-4E64-B9C9-1245FB2A96AA}" type="parTrans" cxnId="{1D220EE5-5945-462B-87A7-21466632EF0A}">
      <dgm:prSet/>
      <dgm:spPr/>
      <dgm:t>
        <a:bodyPr/>
        <a:lstStyle/>
        <a:p>
          <a:endParaRPr lang="en-US"/>
        </a:p>
      </dgm:t>
    </dgm:pt>
    <dgm:pt modelId="{6E0A1B04-03C6-4F14-A389-49B6203F79D0}" type="sibTrans" cxnId="{1D220EE5-5945-462B-87A7-21466632EF0A}">
      <dgm:prSet/>
      <dgm:spPr/>
      <dgm:t>
        <a:bodyPr/>
        <a:lstStyle/>
        <a:p>
          <a:endParaRPr lang="en-US"/>
        </a:p>
      </dgm:t>
    </dgm:pt>
    <dgm:pt modelId="{0E48ADA6-F882-480C-B670-071318A10C1D}">
      <dgm:prSet/>
      <dgm:spPr/>
      <dgm:t>
        <a:bodyPr/>
        <a:lstStyle/>
        <a:p>
          <a:pPr>
            <a:lnSpc>
              <a:spcPct val="100000"/>
            </a:lnSpc>
            <a:spcAft>
              <a:spcPts val="578"/>
            </a:spcAft>
          </a:pPr>
          <a:r>
            <a:rPr lang="en-US" dirty="0"/>
            <a:t>300,000 I/Q samples from 433 MHz and 500 MHz</a:t>
          </a:r>
        </a:p>
      </dgm:t>
    </dgm:pt>
    <dgm:pt modelId="{8AA9C0AD-E8A5-45D0-804A-6E25C762C406}" type="parTrans" cxnId="{6411EF6C-D83F-41F2-808B-CC5BC070D901}">
      <dgm:prSet/>
      <dgm:spPr/>
      <dgm:t>
        <a:bodyPr/>
        <a:lstStyle/>
        <a:p>
          <a:endParaRPr lang="en-US"/>
        </a:p>
      </dgm:t>
    </dgm:pt>
    <dgm:pt modelId="{75118E75-3829-44D0-B49C-2B14845F09F1}" type="sibTrans" cxnId="{6411EF6C-D83F-41F2-808B-CC5BC070D901}">
      <dgm:prSet/>
      <dgm:spPr/>
      <dgm:t>
        <a:bodyPr/>
        <a:lstStyle/>
        <a:p>
          <a:endParaRPr lang="en-US"/>
        </a:p>
      </dgm:t>
    </dgm:pt>
    <dgm:pt modelId="{2B01FC5F-79BD-49C4-9239-5DE0CD541A14}">
      <dgm:prSet/>
      <dgm:spPr/>
      <dgm:t>
        <a:bodyPr/>
        <a:lstStyle/>
        <a:p>
          <a:pPr>
            <a:lnSpc>
              <a:spcPct val="100000"/>
            </a:lnSpc>
            <a:spcAft>
              <a:spcPts val="578"/>
            </a:spcAft>
          </a:pPr>
          <a:r>
            <a:rPr lang="en-US" dirty="0"/>
            <a:t>Captured through GNU Radio using two RTL-SDR antennas</a:t>
          </a:r>
        </a:p>
      </dgm:t>
    </dgm:pt>
    <dgm:pt modelId="{1124908D-8B70-4382-9ECF-539DF9BB49B4}" type="parTrans" cxnId="{4EEC1781-A8FB-46AA-A7DE-8317ED3836CE}">
      <dgm:prSet/>
      <dgm:spPr/>
      <dgm:t>
        <a:bodyPr/>
        <a:lstStyle/>
        <a:p>
          <a:endParaRPr lang="en-US"/>
        </a:p>
      </dgm:t>
    </dgm:pt>
    <dgm:pt modelId="{6E191791-9B27-49CD-9206-A449DE405380}" type="sibTrans" cxnId="{4EEC1781-A8FB-46AA-A7DE-8317ED3836CE}">
      <dgm:prSet/>
      <dgm:spPr/>
      <dgm:t>
        <a:bodyPr/>
        <a:lstStyle/>
        <a:p>
          <a:endParaRPr lang="en-US"/>
        </a:p>
      </dgm:t>
    </dgm:pt>
    <dgm:pt modelId="{F8D4EA68-0098-4A86-82AC-BFB3B82E53AC}">
      <dgm:prSet/>
      <dgm:spPr/>
      <dgm:t>
        <a:bodyPr/>
        <a:lstStyle/>
        <a:p>
          <a:pPr>
            <a:lnSpc>
              <a:spcPct val="100000"/>
            </a:lnSpc>
            <a:spcAft>
              <a:spcPts val="578"/>
            </a:spcAft>
          </a:pPr>
          <a:r>
            <a:rPr lang="en-US" dirty="0"/>
            <a:t>Arduino devices acted as PU transmitters for four scenarios</a:t>
          </a:r>
        </a:p>
      </dgm:t>
    </dgm:pt>
    <dgm:pt modelId="{88839BF0-306D-4BBE-8E43-298913A6ACF4}" type="parTrans" cxnId="{27EB5273-47F4-4C8F-B726-15359762948F}">
      <dgm:prSet/>
      <dgm:spPr/>
      <dgm:t>
        <a:bodyPr/>
        <a:lstStyle/>
        <a:p>
          <a:endParaRPr lang="en-US"/>
        </a:p>
      </dgm:t>
    </dgm:pt>
    <dgm:pt modelId="{45823769-968F-4EB1-90F3-52F776971727}" type="sibTrans" cxnId="{27EB5273-47F4-4C8F-B726-15359762948F}">
      <dgm:prSet/>
      <dgm:spPr/>
      <dgm:t>
        <a:bodyPr/>
        <a:lstStyle/>
        <a:p>
          <a:endParaRPr lang="en-US"/>
        </a:p>
      </dgm:t>
    </dgm:pt>
    <dgm:pt modelId="{87DBB323-C225-417D-A8A3-243AB5F71572}">
      <dgm:prSet/>
      <dgm:spPr/>
      <dgm:t>
        <a:bodyPr/>
        <a:lstStyle/>
        <a:p>
          <a:pPr>
            <a:lnSpc>
              <a:spcPct val="100000"/>
            </a:lnSpc>
            <a:spcAft>
              <a:spcPts val="578"/>
            </a:spcAft>
          </a:pPr>
          <a:r>
            <a:rPr lang="en-US" dirty="0"/>
            <a:t>Energy detection used to determine frequency occupancy</a:t>
          </a:r>
        </a:p>
      </dgm:t>
    </dgm:pt>
    <dgm:pt modelId="{9147EB7C-8D89-4F21-94A2-CFBEC40B27B4}" type="parTrans" cxnId="{027C4ADF-6BCC-4C71-A0E1-E92B9B467310}">
      <dgm:prSet/>
      <dgm:spPr/>
      <dgm:t>
        <a:bodyPr/>
        <a:lstStyle/>
        <a:p>
          <a:endParaRPr lang="en-US"/>
        </a:p>
      </dgm:t>
    </dgm:pt>
    <dgm:pt modelId="{2FA41CD2-E2C8-4D72-8B7E-00C96FA138BE}" type="sibTrans" cxnId="{027C4ADF-6BCC-4C71-A0E1-E92B9B467310}">
      <dgm:prSet/>
      <dgm:spPr/>
      <dgm:t>
        <a:bodyPr/>
        <a:lstStyle/>
        <a:p>
          <a:endParaRPr lang="en-US"/>
        </a:p>
      </dgm:t>
    </dgm:pt>
    <dgm:pt modelId="{69156FBE-E601-4828-9F58-30DFAE5CB532}">
      <dgm:prSet/>
      <dgm:spPr/>
      <dgm:t>
        <a:bodyPr/>
        <a:lstStyle/>
        <a:p>
          <a:pPr>
            <a:lnSpc>
              <a:spcPct val="100000"/>
            </a:lnSpc>
            <a:spcAft>
              <a:spcPts val="578"/>
            </a:spcAft>
          </a:pPr>
          <a:r>
            <a:rPr lang="en-US" dirty="0"/>
            <a:t>Dataset divided: 80% for training, 10% for validation, 10% for testing</a:t>
          </a:r>
        </a:p>
      </dgm:t>
    </dgm:pt>
    <dgm:pt modelId="{D86A80AA-572E-4399-AD36-B586E0C3C3B6}" type="parTrans" cxnId="{0B7DEF61-252B-4DB1-AA9F-525A2E0E5E6C}">
      <dgm:prSet/>
      <dgm:spPr/>
      <dgm:t>
        <a:bodyPr/>
        <a:lstStyle/>
        <a:p>
          <a:endParaRPr lang="en-US"/>
        </a:p>
      </dgm:t>
    </dgm:pt>
    <dgm:pt modelId="{EF6E0166-96BC-4A15-ADDB-FA57547CD0B6}" type="sibTrans" cxnId="{0B7DEF61-252B-4DB1-AA9F-525A2E0E5E6C}">
      <dgm:prSet/>
      <dgm:spPr/>
      <dgm:t>
        <a:bodyPr/>
        <a:lstStyle/>
        <a:p>
          <a:endParaRPr lang="en-US"/>
        </a:p>
      </dgm:t>
    </dgm:pt>
    <dgm:pt modelId="{AE9BA1C9-0405-7246-8F5E-7DBFA19853C9}" type="pres">
      <dgm:prSet presAssocID="{B247854B-C968-49C8-B178-2844E0F7C5AD}" presName="linear" presStyleCnt="0">
        <dgm:presLayoutVars>
          <dgm:dir/>
          <dgm:animLvl val="lvl"/>
          <dgm:resizeHandles val="exact"/>
        </dgm:presLayoutVars>
      </dgm:prSet>
      <dgm:spPr/>
    </dgm:pt>
    <dgm:pt modelId="{716B12BA-2635-7E42-A206-F65CB0B10A79}" type="pres">
      <dgm:prSet presAssocID="{49CA7721-20B9-4F1E-9893-18BC54B50C94}" presName="parentLin" presStyleCnt="0"/>
      <dgm:spPr/>
    </dgm:pt>
    <dgm:pt modelId="{D5E64F11-ED77-384B-B422-A817AEBD9932}" type="pres">
      <dgm:prSet presAssocID="{49CA7721-20B9-4F1E-9893-18BC54B50C94}" presName="parentLeftMargin" presStyleLbl="node1" presStyleIdx="0" presStyleCnt="2"/>
      <dgm:spPr/>
    </dgm:pt>
    <dgm:pt modelId="{B7FAD628-4211-924D-94C3-9E4A705760F9}" type="pres">
      <dgm:prSet presAssocID="{49CA7721-20B9-4F1E-9893-18BC54B50C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3C00B65-7445-6446-9C33-E76A08387C80}" type="pres">
      <dgm:prSet presAssocID="{49CA7721-20B9-4F1E-9893-18BC54B50C94}" presName="negativeSpace" presStyleCnt="0"/>
      <dgm:spPr/>
    </dgm:pt>
    <dgm:pt modelId="{9250CBA7-AA3E-AF46-9932-E1EC75D03C1E}" type="pres">
      <dgm:prSet presAssocID="{49CA7721-20B9-4F1E-9893-18BC54B50C94}" presName="childText" presStyleLbl="conFgAcc1" presStyleIdx="0" presStyleCnt="2">
        <dgm:presLayoutVars>
          <dgm:bulletEnabled val="1"/>
        </dgm:presLayoutVars>
      </dgm:prSet>
      <dgm:spPr/>
    </dgm:pt>
    <dgm:pt modelId="{ABAA7A04-BDF0-D74B-925A-385037720F43}" type="pres">
      <dgm:prSet presAssocID="{29DC5BE8-0B2C-4E33-950C-1E0B86209CCF}" presName="spaceBetweenRectangles" presStyleCnt="0"/>
      <dgm:spPr/>
    </dgm:pt>
    <dgm:pt modelId="{97438E4F-1CEF-7342-9F95-342503A7DD0D}" type="pres">
      <dgm:prSet presAssocID="{766FDE90-3406-4095-A88D-3831EC691506}" presName="parentLin" presStyleCnt="0"/>
      <dgm:spPr/>
    </dgm:pt>
    <dgm:pt modelId="{7658A0FB-DFE7-4A4C-9CC5-6C21EFD02906}" type="pres">
      <dgm:prSet presAssocID="{766FDE90-3406-4095-A88D-3831EC691506}" presName="parentLeftMargin" presStyleLbl="node1" presStyleIdx="0" presStyleCnt="2"/>
      <dgm:spPr/>
    </dgm:pt>
    <dgm:pt modelId="{1FF0F337-178B-024E-971E-FDC487EB59AF}" type="pres">
      <dgm:prSet presAssocID="{766FDE90-3406-4095-A88D-3831EC69150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A3BB6F5-1D1B-2740-938C-3285D8974569}" type="pres">
      <dgm:prSet presAssocID="{766FDE90-3406-4095-A88D-3831EC691506}" presName="negativeSpace" presStyleCnt="0"/>
      <dgm:spPr/>
    </dgm:pt>
    <dgm:pt modelId="{43D9F67D-23DD-0645-90D2-5B4CF74EF0EE}" type="pres">
      <dgm:prSet presAssocID="{766FDE90-3406-4095-A88D-3831EC69150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9A3B207-E268-3F4D-A2DE-E5748EAF29D6}" type="presOf" srcId="{2B01FC5F-79BD-49C4-9239-5DE0CD541A14}" destId="{43D9F67D-23DD-0645-90D2-5B4CF74EF0EE}" srcOrd="0" destOrd="1" presId="urn:microsoft.com/office/officeart/2005/8/layout/list1"/>
    <dgm:cxn modelId="{12381213-494F-1B4C-8A40-5177D2D37DC6}" type="presOf" srcId="{0E48ADA6-F882-480C-B670-071318A10C1D}" destId="{43D9F67D-23DD-0645-90D2-5B4CF74EF0EE}" srcOrd="0" destOrd="0" presId="urn:microsoft.com/office/officeart/2005/8/layout/list1"/>
    <dgm:cxn modelId="{2CF3091B-7D61-9D4F-9983-F82C90F3AABD}" type="presOf" srcId="{F8D4EA68-0098-4A86-82AC-BFB3B82E53AC}" destId="{43D9F67D-23DD-0645-90D2-5B4CF74EF0EE}" srcOrd="0" destOrd="2" presId="urn:microsoft.com/office/officeart/2005/8/layout/list1"/>
    <dgm:cxn modelId="{BAF6263D-B7D5-6B4E-B929-AE22FF53EF78}" type="presOf" srcId="{15D9EE2E-3475-4BCF-B445-907D6D489D85}" destId="{9250CBA7-AA3E-AF46-9932-E1EC75D03C1E}" srcOrd="0" destOrd="2" presId="urn:microsoft.com/office/officeart/2005/8/layout/list1"/>
    <dgm:cxn modelId="{8D942141-DDAE-48A8-B307-EB86DE6C0E61}" srcId="{49CA7721-20B9-4F1E-9893-18BC54B50C94}" destId="{15D9EE2E-3475-4BCF-B445-907D6D489D85}" srcOrd="2" destOrd="0" parTransId="{F70EFB2C-DD94-47B3-8F6D-CB94D9FDBB75}" sibTransId="{4729DA4C-B14A-4555-B590-CC992C9E80A7}"/>
    <dgm:cxn modelId="{AE60FE46-0BAD-8742-9159-8A498F5ABC58}" type="presOf" srcId="{6F24DCFD-9C12-4505-8344-13CC1914F6C4}" destId="{9250CBA7-AA3E-AF46-9932-E1EC75D03C1E}" srcOrd="0" destOrd="0" presId="urn:microsoft.com/office/officeart/2005/8/layout/list1"/>
    <dgm:cxn modelId="{C8EAA748-E0F9-4C46-9A7A-C5265FFB0C81}" type="presOf" srcId="{7F4BAFBB-F4D6-45A7-B929-318922718D8D}" destId="{9250CBA7-AA3E-AF46-9932-E1EC75D03C1E}" srcOrd="0" destOrd="1" presId="urn:microsoft.com/office/officeart/2005/8/layout/list1"/>
    <dgm:cxn modelId="{8B24C353-EF60-EB46-83ED-3C91F4931328}" type="presOf" srcId="{69156FBE-E601-4828-9F58-30DFAE5CB532}" destId="{43D9F67D-23DD-0645-90D2-5B4CF74EF0EE}" srcOrd="0" destOrd="4" presId="urn:microsoft.com/office/officeart/2005/8/layout/list1"/>
    <dgm:cxn modelId="{0B7DEF61-252B-4DB1-AA9F-525A2E0E5E6C}" srcId="{766FDE90-3406-4095-A88D-3831EC691506}" destId="{69156FBE-E601-4828-9F58-30DFAE5CB532}" srcOrd="4" destOrd="0" parTransId="{D86A80AA-572E-4399-AD36-B586E0C3C3B6}" sibTransId="{EF6E0166-96BC-4A15-ADDB-FA57547CD0B6}"/>
    <dgm:cxn modelId="{195EF767-607B-4A36-90DC-AA77B7B939FB}" srcId="{49CA7721-20B9-4F1E-9893-18BC54B50C94}" destId="{5759B876-8980-429D-9680-3261E5E04951}" srcOrd="3" destOrd="0" parTransId="{FCC0ADB2-A0B4-4EEA-AF30-FC98B4445A3F}" sibTransId="{4F99F242-8A4B-4E42-BB48-68E4D72EEFBE}"/>
    <dgm:cxn modelId="{6411EF6C-D83F-41F2-808B-CC5BC070D901}" srcId="{766FDE90-3406-4095-A88D-3831EC691506}" destId="{0E48ADA6-F882-480C-B670-071318A10C1D}" srcOrd="0" destOrd="0" parTransId="{8AA9C0AD-E8A5-45D0-804A-6E25C762C406}" sibTransId="{75118E75-3829-44D0-B49C-2B14845F09F1}"/>
    <dgm:cxn modelId="{27EB5273-47F4-4C8F-B726-15359762948F}" srcId="{766FDE90-3406-4095-A88D-3831EC691506}" destId="{F8D4EA68-0098-4A86-82AC-BFB3B82E53AC}" srcOrd="2" destOrd="0" parTransId="{88839BF0-306D-4BBE-8E43-298913A6ACF4}" sibTransId="{45823769-968F-4EB1-90F3-52F776971727}"/>
    <dgm:cxn modelId="{4EEC1781-A8FB-46AA-A7DE-8317ED3836CE}" srcId="{766FDE90-3406-4095-A88D-3831EC691506}" destId="{2B01FC5F-79BD-49C4-9239-5DE0CD541A14}" srcOrd="1" destOrd="0" parTransId="{1124908D-8B70-4382-9ECF-539DF9BB49B4}" sibTransId="{6E191791-9B27-49CD-9206-A449DE405380}"/>
    <dgm:cxn modelId="{3145D783-4954-437C-A02E-5CE4FA084726}" srcId="{49CA7721-20B9-4F1E-9893-18BC54B50C94}" destId="{6F24DCFD-9C12-4505-8344-13CC1914F6C4}" srcOrd="0" destOrd="0" parTransId="{671E8FDC-3083-4038-9091-B206F4B41C0F}" sibTransId="{00808FF3-1598-4566-9CC6-C1901A92573E}"/>
    <dgm:cxn modelId="{E2676C88-E0C2-4D75-8FCA-232F4F44B24D}" srcId="{B247854B-C968-49C8-B178-2844E0F7C5AD}" destId="{49CA7721-20B9-4F1E-9893-18BC54B50C94}" srcOrd="0" destOrd="0" parTransId="{1E0E473E-A84B-4960-94B1-932DBB1C825A}" sibTransId="{29DC5BE8-0B2C-4E33-950C-1E0B86209CCF}"/>
    <dgm:cxn modelId="{8DD0238A-17E2-7F4E-9A58-1A1A944CD96A}" type="presOf" srcId="{49CA7721-20B9-4F1E-9893-18BC54B50C94}" destId="{B7FAD628-4211-924D-94C3-9E4A705760F9}" srcOrd="1" destOrd="0" presId="urn:microsoft.com/office/officeart/2005/8/layout/list1"/>
    <dgm:cxn modelId="{25FCD2AE-C7FB-BD48-8E16-FFAF8E28DF9F}" type="presOf" srcId="{5759B876-8980-429D-9680-3261E5E04951}" destId="{9250CBA7-AA3E-AF46-9932-E1EC75D03C1E}" srcOrd="0" destOrd="3" presId="urn:microsoft.com/office/officeart/2005/8/layout/list1"/>
    <dgm:cxn modelId="{DE8774C1-7C33-164D-B55B-D10FC90710EE}" type="presOf" srcId="{87DBB323-C225-417D-A8A3-243AB5F71572}" destId="{43D9F67D-23DD-0645-90D2-5B4CF74EF0EE}" srcOrd="0" destOrd="3" presId="urn:microsoft.com/office/officeart/2005/8/layout/list1"/>
    <dgm:cxn modelId="{5E35D6C9-B7A2-284F-A2F9-C83C3CAF2F26}" type="presOf" srcId="{766FDE90-3406-4095-A88D-3831EC691506}" destId="{7658A0FB-DFE7-4A4C-9CC5-6C21EFD02906}" srcOrd="0" destOrd="0" presId="urn:microsoft.com/office/officeart/2005/8/layout/list1"/>
    <dgm:cxn modelId="{16D374CB-CD89-3E49-9721-D2EDDDB7EF3C}" type="presOf" srcId="{B247854B-C968-49C8-B178-2844E0F7C5AD}" destId="{AE9BA1C9-0405-7246-8F5E-7DBFA19853C9}" srcOrd="0" destOrd="0" presId="urn:microsoft.com/office/officeart/2005/8/layout/list1"/>
    <dgm:cxn modelId="{027C4ADF-6BCC-4C71-A0E1-E92B9B467310}" srcId="{766FDE90-3406-4095-A88D-3831EC691506}" destId="{87DBB323-C225-417D-A8A3-243AB5F71572}" srcOrd="3" destOrd="0" parTransId="{9147EB7C-8D89-4F21-94A2-CFBEC40B27B4}" sibTransId="{2FA41CD2-E2C8-4D72-8B7E-00C96FA138BE}"/>
    <dgm:cxn modelId="{1D220EE5-5945-462B-87A7-21466632EF0A}" srcId="{B247854B-C968-49C8-B178-2844E0F7C5AD}" destId="{766FDE90-3406-4095-A88D-3831EC691506}" srcOrd="1" destOrd="0" parTransId="{D98DBEAE-F713-4E64-B9C9-1245FB2A96AA}" sibTransId="{6E0A1B04-03C6-4F14-A389-49B6203F79D0}"/>
    <dgm:cxn modelId="{5CC1D1EB-3058-AD43-9327-13ECAF82E374}" type="presOf" srcId="{766FDE90-3406-4095-A88D-3831EC691506}" destId="{1FF0F337-178B-024E-971E-FDC487EB59AF}" srcOrd="1" destOrd="0" presId="urn:microsoft.com/office/officeart/2005/8/layout/list1"/>
    <dgm:cxn modelId="{042AD1FB-5CD6-49AE-8923-72340E9C0B5D}" srcId="{49CA7721-20B9-4F1E-9893-18BC54B50C94}" destId="{7F4BAFBB-F4D6-45A7-B929-318922718D8D}" srcOrd="1" destOrd="0" parTransId="{7AB9EC38-8A8C-4E02-B1BD-0AB2221A572C}" sibTransId="{B199ED72-029A-4646-A7B6-255D8779C5DB}"/>
    <dgm:cxn modelId="{AE6B0BFD-CD82-F040-960A-BD6F44EB4C97}" type="presOf" srcId="{49CA7721-20B9-4F1E-9893-18BC54B50C94}" destId="{D5E64F11-ED77-384B-B422-A817AEBD9932}" srcOrd="0" destOrd="0" presId="urn:microsoft.com/office/officeart/2005/8/layout/list1"/>
    <dgm:cxn modelId="{90ABF553-9C3B-1240-BE2A-B6F0413FDA7D}" type="presParOf" srcId="{AE9BA1C9-0405-7246-8F5E-7DBFA19853C9}" destId="{716B12BA-2635-7E42-A206-F65CB0B10A79}" srcOrd="0" destOrd="0" presId="urn:microsoft.com/office/officeart/2005/8/layout/list1"/>
    <dgm:cxn modelId="{302A5AC2-111C-BD4F-8EC8-CDDBA496E0E7}" type="presParOf" srcId="{716B12BA-2635-7E42-A206-F65CB0B10A79}" destId="{D5E64F11-ED77-384B-B422-A817AEBD9932}" srcOrd="0" destOrd="0" presId="urn:microsoft.com/office/officeart/2005/8/layout/list1"/>
    <dgm:cxn modelId="{9A22A001-7B50-3646-A9B8-C40873ED1E7B}" type="presParOf" srcId="{716B12BA-2635-7E42-A206-F65CB0B10A79}" destId="{B7FAD628-4211-924D-94C3-9E4A705760F9}" srcOrd="1" destOrd="0" presId="urn:microsoft.com/office/officeart/2005/8/layout/list1"/>
    <dgm:cxn modelId="{D4B43E25-00AC-DB41-8F6C-679286EB7E40}" type="presParOf" srcId="{AE9BA1C9-0405-7246-8F5E-7DBFA19853C9}" destId="{83C00B65-7445-6446-9C33-E76A08387C80}" srcOrd="1" destOrd="0" presId="urn:microsoft.com/office/officeart/2005/8/layout/list1"/>
    <dgm:cxn modelId="{A4FC15A6-A899-AC45-914A-9D2F2C208183}" type="presParOf" srcId="{AE9BA1C9-0405-7246-8F5E-7DBFA19853C9}" destId="{9250CBA7-AA3E-AF46-9932-E1EC75D03C1E}" srcOrd="2" destOrd="0" presId="urn:microsoft.com/office/officeart/2005/8/layout/list1"/>
    <dgm:cxn modelId="{2BC4627A-CB14-A149-A72B-764BB8D67F0C}" type="presParOf" srcId="{AE9BA1C9-0405-7246-8F5E-7DBFA19853C9}" destId="{ABAA7A04-BDF0-D74B-925A-385037720F43}" srcOrd="3" destOrd="0" presId="urn:microsoft.com/office/officeart/2005/8/layout/list1"/>
    <dgm:cxn modelId="{204FA4EA-6C4A-9E4A-A989-D4BA32480F51}" type="presParOf" srcId="{AE9BA1C9-0405-7246-8F5E-7DBFA19853C9}" destId="{97438E4F-1CEF-7342-9F95-342503A7DD0D}" srcOrd="4" destOrd="0" presId="urn:microsoft.com/office/officeart/2005/8/layout/list1"/>
    <dgm:cxn modelId="{311CD79E-2606-C842-9D9C-3B91F33F572F}" type="presParOf" srcId="{97438E4F-1CEF-7342-9F95-342503A7DD0D}" destId="{7658A0FB-DFE7-4A4C-9CC5-6C21EFD02906}" srcOrd="0" destOrd="0" presId="urn:microsoft.com/office/officeart/2005/8/layout/list1"/>
    <dgm:cxn modelId="{1A409CED-5C12-544D-9C58-C49AE595D2A1}" type="presParOf" srcId="{97438E4F-1CEF-7342-9F95-342503A7DD0D}" destId="{1FF0F337-178B-024E-971E-FDC487EB59AF}" srcOrd="1" destOrd="0" presId="urn:microsoft.com/office/officeart/2005/8/layout/list1"/>
    <dgm:cxn modelId="{8A870995-7530-7549-B3C3-F63D7F5B8221}" type="presParOf" srcId="{AE9BA1C9-0405-7246-8F5E-7DBFA19853C9}" destId="{AA3BB6F5-1D1B-2740-938C-3285D8974569}" srcOrd="5" destOrd="0" presId="urn:microsoft.com/office/officeart/2005/8/layout/list1"/>
    <dgm:cxn modelId="{4F343D8F-3AF8-704A-BC63-C6D93A9C0F8F}" type="presParOf" srcId="{AE9BA1C9-0405-7246-8F5E-7DBFA19853C9}" destId="{43D9F67D-23DD-0645-90D2-5B4CF74EF0E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301236-8634-4499-9EAB-D2DD5A9A3E88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30C87F2-BFA4-4020-A56F-8FB07105B7AE}">
      <dgm:prSet custT="1"/>
      <dgm:spPr/>
      <dgm:t>
        <a:bodyPr/>
        <a:lstStyle/>
        <a:p>
          <a:pPr>
            <a:spcAft>
              <a:spcPts val="560"/>
            </a:spcAft>
          </a:pPr>
          <a:r>
            <a:rPr lang="en-US" sz="2000" b="0" i="0"/>
            <a:t>Occupied Spectrum Scenarios:</a:t>
          </a:r>
          <a:endParaRPr lang="en-US" sz="2000"/>
        </a:p>
      </dgm:t>
    </dgm:pt>
    <dgm:pt modelId="{D2A7BCA6-C403-4592-A46B-33490D47821A}" type="parTrans" cxnId="{3E3B73F2-BDB9-43E0-84CF-9CBB41EBFC22}">
      <dgm:prSet/>
      <dgm:spPr/>
      <dgm:t>
        <a:bodyPr/>
        <a:lstStyle/>
        <a:p>
          <a:endParaRPr lang="en-US"/>
        </a:p>
      </dgm:t>
    </dgm:pt>
    <dgm:pt modelId="{A2C8510A-15DA-45B0-9E86-B5EE0A742279}" type="sibTrans" cxnId="{3E3B73F2-BDB9-43E0-84CF-9CBB41EBFC22}">
      <dgm:prSet/>
      <dgm:spPr/>
      <dgm:t>
        <a:bodyPr/>
        <a:lstStyle/>
        <a:p>
          <a:endParaRPr lang="en-US"/>
        </a:p>
      </dgm:t>
    </dgm:pt>
    <dgm:pt modelId="{381CDA75-A95D-46B1-AC92-E4865AF345F5}">
      <dgm:prSet custT="1"/>
      <dgm:spPr/>
      <dgm:t>
        <a:bodyPr/>
        <a:lstStyle/>
        <a:p>
          <a:pPr>
            <a:lnSpc>
              <a:spcPct val="100000"/>
            </a:lnSpc>
            <a:spcAft>
              <a:spcPts val="560"/>
            </a:spcAft>
          </a:pPr>
          <a:r>
            <a:rPr lang="en-US" sz="2000" b="0" i="0" dirty="0"/>
            <a:t>Tested system response to single and simultaneous PU transmissions.</a:t>
          </a:r>
          <a:endParaRPr lang="en-US" sz="2000" dirty="0"/>
        </a:p>
      </dgm:t>
    </dgm:pt>
    <dgm:pt modelId="{DC21F38E-AA99-4EF4-8199-989B2A116B79}" type="parTrans" cxnId="{78834D73-81D6-441C-9669-3FAE8572DB77}">
      <dgm:prSet/>
      <dgm:spPr/>
      <dgm:t>
        <a:bodyPr/>
        <a:lstStyle/>
        <a:p>
          <a:endParaRPr lang="en-US"/>
        </a:p>
      </dgm:t>
    </dgm:pt>
    <dgm:pt modelId="{328AC071-181B-4FCE-BA51-9066EA7B9BDB}" type="sibTrans" cxnId="{78834D73-81D6-441C-9669-3FAE8572DB77}">
      <dgm:prSet/>
      <dgm:spPr/>
      <dgm:t>
        <a:bodyPr/>
        <a:lstStyle/>
        <a:p>
          <a:endParaRPr lang="en-US"/>
        </a:p>
      </dgm:t>
    </dgm:pt>
    <dgm:pt modelId="{27543A34-290B-43E4-806B-CD4355317575}">
      <dgm:prSet custT="1"/>
      <dgm:spPr/>
      <dgm:t>
        <a:bodyPr/>
        <a:lstStyle/>
        <a:p>
          <a:pPr>
            <a:lnSpc>
              <a:spcPct val="100000"/>
            </a:lnSpc>
            <a:spcAft>
              <a:spcPts val="560"/>
            </a:spcAft>
          </a:pPr>
          <a:r>
            <a:rPr lang="en-US" sz="2000" b="0" i="0" dirty="0"/>
            <a:t>Verified DL model’s accuracy in identifying occupied channels.</a:t>
          </a:r>
          <a:endParaRPr lang="en-US" sz="2000" dirty="0"/>
        </a:p>
      </dgm:t>
    </dgm:pt>
    <dgm:pt modelId="{1346E612-807B-43F9-802E-90815D0D8F72}" type="parTrans" cxnId="{5666FAD4-1742-49F1-89E3-B14CCAE87C4F}">
      <dgm:prSet/>
      <dgm:spPr/>
      <dgm:t>
        <a:bodyPr/>
        <a:lstStyle/>
        <a:p>
          <a:endParaRPr lang="en-US"/>
        </a:p>
      </dgm:t>
    </dgm:pt>
    <dgm:pt modelId="{705F9406-A9C3-4E28-A1F3-A6B045BE04E5}" type="sibTrans" cxnId="{5666FAD4-1742-49F1-89E3-B14CCAE87C4F}">
      <dgm:prSet/>
      <dgm:spPr/>
      <dgm:t>
        <a:bodyPr/>
        <a:lstStyle/>
        <a:p>
          <a:endParaRPr lang="en-US"/>
        </a:p>
      </dgm:t>
    </dgm:pt>
    <dgm:pt modelId="{22E9D6C2-69C7-4865-B61F-7B8A83D64C69}">
      <dgm:prSet custT="1"/>
      <dgm:spPr/>
      <dgm:t>
        <a:bodyPr/>
        <a:lstStyle/>
        <a:p>
          <a:pPr>
            <a:spcAft>
              <a:spcPts val="560"/>
            </a:spcAft>
          </a:pPr>
          <a:r>
            <a:rPr lang="en-US" sz="2000" b="0" i="0" dirty="0"/>
            <a:t>Unoccupied Spectrum Scenarios:</a:t>
          </a:r>
          <a:endParaRPr lang="en-US" sz="2000" dirty="0"/>
        </a:p>
      </dgm:t>
    </dgm:pt>
    <dgm:pt modelId="{67FB2C1E-2DFC-41E9-897A-9F7310413F9B}" type="parTrans" cxnId="{0A1733E0-FB46-40D3-9C4A-2996075B3947}">
      <dgm:prSet/>
      <dgm:spPr/>
      <dgm:t>
        <a:bodyPr/>
        <a:lstStyle/>
        <a:p>
          <a:endParaRPr lang="en-US"/>
        </a:p>
      </dgm:t>
    </dgm:pt>
    <dgm:pt modelId="{B69B8D73-B24E-402A-B205-BC9F9C7A61B9}" type="sibTrans" cxnId="{0A1733E0-FB46-40D3-9C4A-2996075B3947}">
      <dgm:prSet/>
      <dgm:spPr/>
      <dgm:t>
        <a:bodyPr/>
        <a:lstStyle/>
        <a:p>
          <a:endParaRPr lang="en-US"/>
        </a:p>
      </dgm:t>
    </dgm:pt>
    <dgm:pt modelId="{F017BB83-CBC8-432E-968D-2130E473D2D7}">
      <dgm:prSet custT="1"/>
      <dgm:spPr/>
      <dgm:t>
        <a:bodyPr/>
        <a:lstStyle/>
        <a:p>
          <a:pPr>
            <a:lnSpc>
              <a:spcPct val="100000"/>
            </a:lnSpc>
            <a:spcAft>
              <a:spcPts val="560"/>
            </a:spcAft>
          </a:pPr>
          <a:r>
            <a:rPr lang="en-US" sz="2000" b="0" i="0" dirty="0"/>
            <a:t>Examined system’s handling of no PU activity and multiple SU requests.</a:t>
          </a:r>
          <a:endParaRPr lang="en-US" sz="2000" dirty="0"/>
        </a:p>
      </dgm:t>
    </dgm:pt>
    <dgm:pt modelId="{CEB874B3-0537-415E-AB0D-407020B8C852}" type="parTrans" cxnId="{CFA74177-F8E5-46AB-BF20-3EDE74672FC4}">
      <dgm:prSet/>
      <dgm:spPr/>
      <dgm:t>
        <a:bodyPr/>
        <a:lstStyle/>
        <a:p>
          <a:endParaRPr lang="en-US"/>
        </a:p>
      </dgm:t>
    </dgm:pt>
    <dgm:pt modelId="{D8154B69-6D69-4719-8CAC-DCD8B4CFE4DA}" type="sibTrans" cxnId="{CFA74177-F8E5-46AB-BF20-3EDE74672FC4}">
      <dgm:prSet/>
      <dgm:spPr/>
      <dgm:t>
        <a:bodyPr/>
        <a:lstStyle/>
        <a:p>
          <a:endParaRPr lang="en-US"/>
        </a:p>
      </dgm:t>
    </dgm:pt>
    <dgm:pt modelId="{CCF04A89-1B73-4B8D-9F90-5A67DAE4438A}">
      <dgm:prSet custT="1"/>
      <dgm:spPr/>
      <dgm:t>
        <a:bodyPr/>
        <a:lstStyle/>
        <a:p>
          <a:pPr>
            <a:lnSpc>
              <a:spcPct val="100000"/>
            </a:lnSpc>
            <a:spcAft>
              <a:spcPts val="560"/>
            </a:spcAft>
          </a:pPr>
          <a:r>
            <a:rPr lang="en-US" sz="2000" b="0" i="0" dirty="0"/>
            <a:t>Confirmed correct channel allocation by the central node.</a:t>
          </a:r>
          <a:endParaRPr lang="en-US" sz="2000" dirty="0"/>
        </a:p>
      </dgm:t>
    </dgm:pt>
    <dgm:pt modelId="{9F748916-E374-4B48-A0D9-7D974F77CF7F}" type="parTrans" cxnId="{1A78CEB8-7111-4A62-93B5-D6B630BD35CC}">
      <dgm:prSet/>
      <dgm:spPr/>
      <dgm:t>
        <a:bodyPr/>
        <a:lstStyle/>
        <a:p>
          <a:endParaRPr lang="en-US"/>
        </a:p>
      </dgm:t>
    </dgm:pt>
    <dgm:pt modelId="{CB92BA3F-46DE-420B-8065-522880DD6304}" type="sibTrans" cxnId="{1A78CEB8-7111-4A62-93B5-D6B630BD35CC}">
      <dgm:prSet/>
      <dgm:spPr/>
      <dgm:t>
        <a:bodyPr/>
        <a:lstStyle/>
        <a:p>
          <a:endParaRPr lang="en-US"/>
        </a:p>
      </dgm:t>
    </dgm:pt>
    <dgm:pt modelId="{7814011D-93A6-4CAD-9A6B-41577267B769}">
      <dgm:prSet custT="1"/>
      <dgm:spPr/>
      <dgm:t>
        <a:bodyPr/>
        <a:lstStyle/>
        <a:p>
          <a:pPr>
            <a:spcAft>
              <a:spcPts val="560"/>
            </a:spcAft>
          </a:pPr>
          <a:r>
            <a:rPr lang="en-US" sz="2000" b="0" i="0"/>
            <a:t>Dynamic Changes in Spectrum Occupation:</a:t>
          </a:r>
          <a:endParaRPr lang="en-US" sz="2000"/>
        </a:p>
      </dgm:t>
    </dgm:pt>
    <dgm:pt modelId="{D08578B3-5AD3-46F5-93A1-C6CDCE24A207}" type="parTrans" cxnId="{1BDAB1B2-589D-4150-8AD9-D99B71E3A585}">
      <dgm:prSet/>
      <dgm:spPr/>
      <dgm:t>
        <a:bodyPr/>
        <a:lstStyle/>
        <a:p>
          <a:endParaRPr lang="en-US"/>
        </a:p>
      </dgm:t>
    </dgm:pt>
    <dgm:pt modelId="{B0A2F982-8AFF-412D-9469-1C3B04607099}" type="sibTrans" cxnId="{1BDAB1B2-589D-4150-8AD9-D99B71E3A585}">
      <dgm:prSet/>
      <dgm:spPr/>
      <dgm:t>
        <a:bodyPr/>
        <a:lstStyle/>
        <a:p>
          <a:endParaRPr lang="en-US"/>
        </a:p>
      </dgm:t>
    </dgm:pt>
    <dgm:pt modelId="{0B0DD004-F0AB-40CD-900C-56BE88B2DDE5}">
      <dgm:prSet custT="1"/>
      <dgm:spPr/>
      <dgm:t>
        <a:bodyPr/>
        <a:lstStyle/>
        <a:p>
          <a:pPr>
            <a:lnSpc>
              <a:spcPct val="100000"/>
            </a:lnSpc>
            <a:spcAft>
              <a:spcPts val="560"/>
            </a:spcAft>
          </a:pPr>
          <a:r>
            <a:rPr lang="en-US" sz="2000" b="0" i="0" dirty="0"/>
            <a:t>Assessed system’s adaptability to sudden PU arrivals during SU transmissions.</a:t>
          </a:r>
          <a:endParaRPr lang="en-US" sz="2000" dirty="0"/>
        </a:p>
      </dgm:t>
    </dgm:pt>
    <dgm:pt modelId="{5B043C40-F274-4C16-A306-D91F41000C5A}" type="parTrans" cxnId="{0DD9C246-3BF2-4448-982E-79D309BFA04E}">
      <dgm:prSet/>
      <dgm:spPr/>
      <dgm:t>
        <a:bodyPr/>
        <a:lstStyle/>
        <a:p>
          <a:endParaRPr lang="en-US"/>
        </a:p>
      </dgm:t>
    </dgm:pt>
    <dgm:pt modelId="{6117EF2C-9882-4B44-A7FA-578B2C47F1B7}" type="sibTrans" cxnId="{0DD9C246-3BF2-4448-982E-79D309BFA04E}">
      <dgm:prSet/>
      <dgm:spPr/>
      <dgm:t>
        <a:bodyPr/>
        <a:lstStyle/>
        <a:p>
          <a:endParaRPr lang="en-US"/>
        </a:p>
      </dgm:t>
    </dgm:pt>
    <dgm:pt modelId="{A5E8597F-0C71-4C15-AB86-97E7AA4A43DE}">
      <dgm:prSet custT="1"/>
      <dgm:spPr/>
      <dgm:t>
        <a:bodyPr/>
        <a:lstStyle/>
        <a:p>
          <a:pPr>
            <a:lnSpc>
              <a:spcPct val="100000"/>
            </a:lnSpc>
            <a:spcAft>
              <a:spcPts val="560"/>
            </a:spcAft>
          </a:pPr>
          <a:r>
            <a:rPr lang="en-US" sz="2000" b="0" i="0" dirty="0"/>
            <a:t>Verified reallocation of channels based on DL model updates.</a:t>
          </a:r>
          <a:endParaRPr lang="en-US" sz="2000" dirty="0"/>
        </a:p>
      </dgm:t>
    </dgm:pt>
    <dgm:pt modelId="{4CF37522-B3E9-4661-AA7E-62EA2C0A850E}" type="parTrans" cxnId="{F83C1A04-7FEE-4C35-82C9-FA20A0C54FBA}">
      <dgm:prSet/>
      <dgm:spPr/>
      <dgm:t>
        <a:bodyPr/>
        <a:lstStyle/>
        <a:p>
          <a:endParaRPr lang="en-US"/>
        </a:p>
      </dgm:t>
    </dgm:pt>
    <dgm:pt modelId="{4FB87002-6E6D-4588-92F6-3FF9AEFE4D84}" type="sibTrans" cxnId="{F83C1A04-7FEE-4C35-82C9-FA20A0C54FBA}">
      <dgm:prSet/>
      <dgm:spPr/>
      <dgm:t>
        <a:bodyPr/>
        <a:lstStyle/>
        <a:p>
          <a:endParaRPr lang="en-US"/>
        </a:p>
      </dgm:t>
    </dgm:pt>
    <dgm:pt modelId="{5342E36B-2D90-0549-842B-0C744242D799}" type="pres">
      <dgm:prSet presAssocID="{43301236-8634-4499-9EAB-D2DD5A9A3E88}" presName="linear" presStyleCnt="0">
        <dgm:presLayoutVars>
          <dgm:dir/>
          <dgm:animLvl val="lvl"/>
          <dgm:resizeHandles val="exact"/>
        </dgm:presLayoutVars>
      </dgm:prSet>
      <dgm:spPr/>
    </dgm:pt>
    <dgm:pt modelId="{1BA57526-BEAB-1F4D-8DCE-CFBA8E07ECCA}" type="pres">
      <dgm:prSet presAssocID="{B30C87F2-BFA4-4020-A56F-8FB07105B7AE}" presName="parentLin" presStyleCnt="0"/>
      <dgm:spPr/>
    </dgm:pt>
    <dgm:pt modelId="{07AF93D8-8C7F-F440-84B2-4ECDBF17424C}" type="pres">
      <dgm:prSet presAssocID="{B30C87F2-BFA4-4020-A56F-8FB07105B7AE}" presName="parentLeftMargin" presStyleLbl="node1" presStyleIdx="0" presStyleCnt="3"/>
      <dgm:spPr/>
    </dgm:pt>
    <dgm:pt modelId="{B4E815EE-88A8-5945-9E5A-F119A7A4C1AF}" type="pres">
      <dgm:prSet presAssocID="{B30C87F2-BFA4-4020-A56F-8FB07105B7A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A945A2-C527-7F44-9D33-17DF3C78999A}" type="pres">
      <dgm:prSet presAssocID="{B30C87F2-BFA4-4020-A56F-8FB07105B7AE}" presName="negativeSpace" presStyleCnt="0"/>
      <dgm:spPr/>
    </dgm:pt>
    <dgm:pt modelId="{63FE6A49-C093-794C-8C81-C217EFA342C5}" type="pres">
      <dgm:prSet presAssocID="{B30C87F2-BFA4-4020-A56F-8FB07105B7AE}" presName="childText" presStyleLbl="conFgAcc1" presStyleIdx="0" presStyleCnt="3">
        <dgm:presLayoutVars>
          <dgm:bulletEnabled val="1"/>
        </dgm:presLayoutVars>
      </dgm:prSet>
      <dgm:spPr/>
    </dgm:pt>
    <dgm:pt modelId="{ECCA1DC2-34F3-3B4F-8148-F9D458E0DA0F}" type="pres">
      <dgm:prSet presAssocID="{A2C8510A-15DA-45B0-9E86-B5EE0A742279}" presName="spaceBetweenRectangles" presStyleCnt="0"/>
      <dgm:spPr/>
    </dgm:pt>
    <dgm:pt modelId="{A3DD9F93-FA63-5647-916B-D3B16DBD24D9}" type="pres">
      <dgm:prSet presAssocID="{22E9D6C2-69C7-4865-B61F-7B8A83D64C69}" presName="parentLin" presStyleCnt="0"/>
      <dgm:spPr/>
    </dgm:pt>
    <dgm:pt modelId="{969B5607-B5A9-F748-A8AC-FDABB2EBF3D3}" type="pres">
      <dgm:prSet presAssocID="{22E9D6C2-69C7-4865-B61F-7B8A83D64C69}" presName="parentLeftMargin" presStyleLbl="node1" presStyleIdx="0" presStyleCnt="3"/>
      <dgm:spPr/>
    </dgm:pt>
    <dgm:pt modelId="{D6914EF1-13B9-B54F-BEE5-36541AC1FE18}" type="pres">
      <dgm:prSet presAssocID="{22E9D6C2-69C7-4865-B61F-7B8A83D64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6DE6C1B-2F70-1047-9503-7B64B76C9C3E}" type="pres">
      <dgm:prSet presAssocID="{22E9D6C2-69C7-4865-B61F-7B8A83D64C69}" presName="negativeSpace" presStyleCnt="0"/>
      <dgm:spPr/>
    </dgm:pt>
    <dgm:pt modelId="{2609D618-3EE5-B642-9CE8-0B2D910DAB0D}" type="pres">
      <dgm:prSet presAssocID="{22E9D6C2-69C7-4865-B61F-7B8A83D64C69}" presName="childText" presStyleLbl="conFgAcc1" presStyleIdx="1" presStyleCnt="3">
        <dgm:presLayoutVars>
          <dgm:bulletEnabled val="1"/>
        </dgm:presLayoutVars>
      </dgm:prSet>
      <dgm:spPr/>
    </dgm:pt>
    <dgm:pt modelId="{5A74FE6D-33A5-F644-9AD7-253BC7D8500E}" type="pres">
      <dgm:prSet presAssocID="{B69B8D73-B24E-402A-B205-BC9F9C7A61B9}" presName="spaceBetweenRectangles" presStyleCnt="0"/>
      <dgm:spPr/>
    </dgm:pt>
    <dgm:pt modelId="{B757C7F9-B038-8045-9DEB-158F2E12A943}" type="pres">
      <dgm:prSet presAssocID="{7814011D-93A6-4CAD-9A6B-41577267B769}" presName="parentLin" presStyleCnt="0"/>
      <dgm:spPr/>
    </dgm:pt>
    <dgm:pt modelId="{7E7CCA76-2E04-6A4E-968D-496211612387}" type="pres">
      <dgm:prSet presAssocID="{7814011D-93A6-4CAD-9A6B-41577267B769}" presName="parentLeftMargin" presStyleLbl="node1" presStyleIdx="1" presStyleCnt="3"/>
      <dgm:spPr/>
    </dgm:pt>
    <dgm:pt modelId="{DA009F41-8FB0-3B48-A344-9900EA79A3AF}" type="pres">
      <dgm:prSet presAssocID="{7814011D-93A6-4CAD-9A6B-41577267B76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C560994-5D60-624B-874E-A7AC57E7821C}" type="pres">
      <dgm:prSet presAssocID="{7814011D-93A6-4CAD-9A6B-41577267B769}" presName="negativeSpace" presStyleCnt="0"/>
      <dgm:spPr/>
    </dgm:pt>
    <dgm:pt modelId="{9826D903-2F3B-9343-83CA-842772B5CFA3}" type="pres">
      <dgm:prSet presAssocID="{7814011D-93A6-4CAD-9A6B-41577267B76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83C1A04-7FEE-4C35-82C9-FA20A0C54FBA}" srcId="{7814011D-93A6-4CAD-9A6B-41577267B769}" destId="{A5E8597F-0C71-4C15-AB86-97E7AA4A43DE}" srcOrd="1" destOrd="0" parTransId="{4CF37522-B3E9-4661-AA7E-62EA2C0A850E}" sibTransId="{4FB87002-6E6D-4588-92F6-3FF9AEFE4D84}"/>
    <dgm:cxn modelId="{B632C90C-68C5-DA4C-AFC3-A2E0C2A86DAA}" type="presOf" srcId="{22E9D6C2-69C7-4865-B61F-7B8A83D64C69}" destId="{D6914EF1-13B9-B54F-BEE5-36541AC1FE18}" srcOrd="1" destOrd="0" presId="urn:microsoft.com/office/officeart/2005/8/layout/list1"/>
    <dgm:cxn modelId="{3742A438-DCE4-4A45-B89D-4F3F07093693}" type="presOf" srcId="{B30C87F2-BFA4-4020-A56F-8FB07105B7AE}" destId="{B4E815EE-88A8-5945-9E5A-F119A7A4C1AF}" srcOrd="1" destOrd="0" presId="urn:microsoft.com/office/officeart/2005/8/layout/list1"/>
    <dgm:cxn modelId="{0DD9C246-3BF2-4448-982E-79D309BFA04E}" srcId="{7814011D-93A6-4CAD-9A6B-41577267B769}" destId="{0B0DD004-F0AB-40CD-900C-56BE88B2DDE5}" srcOrd="0" destOrd="0" parTransId="{5B043C40-F274-4C16-A306-D91F41000C5A}" sibTransId="{6117EF2C-9882-4B44-A7FA-578B2C47F1B7}"/>
    <dgm:cxn modelId="{ACB48550-01C9-E14B-A81A-D1210B41ABCD}" type="presOf" srcId="{22E9D6C2-69C7-4865-B61F-7B8A83D64C69}" destId="{969B5607-B5A9-F748-A8AC-FDABB2EBF3D3}" srcOrd="0" destOrd="0" presId="urn:microsoft.com/office/officeart/2005/8/layout/list1"/>
    <dgm:cxn modelId="{106A3E52-C73C-CE41-9435-5CCD9E6E8DC5}" type="presOf" srcId="{27543A34-290B-43E4-806B-CD4355317575}" destId="{63FE6A49-C093-794C-8C81-C217EFA342C5}" srcOrd="0" destOrd="1" presId="urn:microsoft.com/office/officeart/2005/8/layout/list1"/>
    <dgm:cxn modelId="{88436052-2AF6-5A46-99F4-59935C939D40}" type="presOf" srcId="{43301236-8634-4499-9EAB-D2DD5A9A3E88}" destId="{5342E36B-2D90-0549-842B-0C744242D799}" srcOrd="0" destOrd="0" presId="urn:microsoft.com/office/officeart/2005/8/layout/list1"/>
    <dgm:cxn modelId="{78834D73-81D6-441C-9669-3FAE8572DB77}" srcId="{B30C87F2-BFA4-4020-A56F-8FB07105B7AE}" destId="{381CDA75-A95D-46B1-AC92-E4865AF345F5}" srcOrd="0" destOrd="0" parTransId="{DC21F38E-AA99-4EF4-8199-989B2A116B79}" sibTransId="{328AC071-181B-4FCE-BA51-9066EA7B9BDB}"/>
    <dgm:cxn modelId="{F72E6075-166C-E240-8FF4-09C4A4A0CDD5}" type="presOf" srcId="{B30C87F2-BFA4-4020-A56F-8FB07105B7AE}" destId="{07AF93D8-8C7F-F440-84B2-4ECDBF17424C}" srcOrd="0" destOrd="0" presId="urn:microsoft.com/office/officeart/2005/8/layout/list1"/>
    <dgm:cxn modelId="{CFA74177-F8E5-46AB-BF20-3EDE74672FC4}" srcId="{22E9D6C2-69C7-4865-B61F-7B8A83D64C69}" destId="{F017BB83-CBC8-432E-968D-2130E473D2D7}" srcOrd="0" destOrd="0" parTransId="{CEB874B3-0537-415E-AB0D-407020B8C852}" sibTransId="{D8154B69-6D69-4719-8CAC-DCD8B4CFE4DA}"/>
    <dgm:cxn modelId="{84D87D97-BE20-1A4D-87C6-5D6249416D20}" type="presOf" srcId="{CCF04A89-1B73-4B8D-9F90-5A67DAE4438A}" destId="{2609D618-3EE5-B642-9CE8-0B2D910DAB0D}" srcOrd="0" destOrd="1" presId="urn:microsoft.com/office/officeart/2005/8/layout/list1"/>
    <dgm:cxn modelId="{1BDAB1B2-589D-4150-8AD9-D99B71E3A585}" srcId="{43301236-8634-4499-9EAB-D2DD5A9A3E88}" destId="{7814011D-93A6-4CAD-9A6B-41577267B769}" srcOrd="2" destOrd="0" parTransId="{D08578B3-5AD3-46F5-93A1-C6CDCE24A207}" sibTransId="{B0A2F982-8AFF-412D-9469-1C3B04607099}"/>
    <dgm:cxn modelId="{1A78CEB8-7111-4A62-93B5-D6B630BD35CC}" srcId="{22E9D6C2-69C7-4865-B61F-7B8A83D64C69}" destId="{CCF04A89-1B73-4B8D-9F90-5A67DAE4438A}" srcOrd="1" destOrd="0" parTransId="{9F748916-E374-4B48-A0D9-7D974F77CF7F}" sibTransId="{CB92BA3F-46DE-420B-8065-522880DD6304}"/>
    <dgm:cxn modelId="{7F07CCC3-06AE-F94A-AC2B-A688514D806F}" type="presOf" srcId="{A5E8597F-0C71-4C15-AB86-97E7AA4A43DE}" destId="{9826D903-2F3B-9343-83CA-842772B5CFA3}" srcOrd="0" destOrd="1" presId="urn:microsoft.com/office/officeart/2005/8/layout/list1"/>
    <dgm:cxn modelId="{4114F1C3-0F4C-9B49-A2BB-C35F996B6B96}" type="presOf" srcId="{0B0DD004-F0AB-40CD-900C-56BE88B2DDE5}" destId="{9826D903-2F3B-9343-83CA-842772B5CFA3}" srcOrd="0" destOrd="0" presId="urn:microsoft.com/office/officeart/2005/8/layout/list1"/>
    <dgm:cxn modelId="{5666FAD4-1742-49F1-89E3-B14CCAE87C4F}" srcId="{B30C87F2-BFA4-4020-A56F-8FB07105B7AE}" destId="{27543A34-290B-43E4-806B-CD4355317575}" srcOrd="1" destOrd="0" parTransId="{1346E612-807B-43F9-802E-90815D0D8F72}" sibTransId="{705F9406-A9C3-4E28-A1F3-A6B045BE04E5}"/>
    <dgm:cxn modelId="{93313ADC-A23C-F34F-A7BB-0E7EB7BEB274}" type="presOf" srcId="{F017BB83-CBC8-432E-968D-2130E473D2D7}" destId="{2609D618-3EE5-B642-9CE8-0B2D910DAB0D}" srcOrd="0" destOrd="0" presId="urn:microsoft.com/office/officeart/2005/8/layout/list1"/>
    <dgm:cxn modelId="{0A1733E0-FB46-40D3-9C4A-2996075B3947}" srcId="{43301236-8634-4499-9EAB-D2DD5A9A3E88}" destId="{22E9D6C2-69C7-4865-B61F-7B8A83D64C69}" srcOrd="1" destOrd="0" parTransId="{67FB2C1E-2DFC-41E9-897A-9F7310413F9B}" sibTransId="{B69B8D73-B24E-402A-B205-BC9F9C7A61B9}"/>
    <dgm:cxn modelId="{90CACDEF-BFFE-7B45-8B61-10E249450128}" type="presOf" srcId="{7814011D-93A6-4CAD-9A6B-41577267B769}" destId="{DA009F41-8FB0-3B48-A344-9900EA79A3AF}" srcOrd="1" destOrd="0" presId="urn:microsoft.com/office/officeart/2005/8/layout/list1"/>
    <dgm:cxn modelId="{3E3B73F2-BDB9-43E0-84CF-9CBB41EBFC22}" srcId="{43301236-8634-4499-9EAB-D2DD5A9A3E88}" destId="{B30C87F2-BFA4-4020-A56F-8FB07105B7AE}" srcOrd="0" destOrd="0" parTransId="{D2A7BCA6-C403-4592-A46B-33490D47821A}" sibTransId="{A2C8510A-15DA-45B0-9E86-B5EE0A742279}"/>
    <dgm:cxn modelId="{220C53F3-9AD1-FE4D-A40E-CE75716F71A2}" type="presOf" srcId="{7814011D-93A6-4CAD-9A6B-41577267B769}" destId="{7E7CCA76-2E04-6A4E-968D-496211612387}" srcOrd="0" destOrd="0" presId="urn:microsoft.com/office/officeart/2005/8/layout/list1"/>
    <dgm:cxn modelId="{61F196FA-3374-B24F-9FA2-45C3EC07ACBA}" type="presOf" srcId="{381CDA75-A95D-46B1-AC92-E4865AF345F5}" destId="{63FE6A49-C093-794C-8C81-C217EFA342C5}" srcOrd="0" destOrd="0" presId="urn:microsoft.com/office/officeart/2005/8/layout/list1"/>
    <dgm:cxn modelId="{FCDA0DFB-E289-4D44-A928-5C770B571C8B}" type="presParOf" srcId="{5342E36B-2D90-0549-842B-0C744242D799}" destId="{1BA57526-BEAB-1F4D-8DCE-CFBA8E07ECCA}" srcOrd="0" destOrd="0" presId="urn:microsoft.com/office/officeart/2005/8/layout/list1"/>
    <dgm:cxn modelId="{7376AACC-FE12-584F-8F1A-679D3C2AB713}" type="presParOf" srcId="{1BA57526-BEAB-1F4D-8DCE-CFBA8E07ECCA}" destId="{07AF93D8-8C7F-F440-84B2-4ECDBF17424C}" srcOrd="0" destOrd="0" presId="urn:microsoft.com/office/officeart/2005/8/layout/list1"/>
    <dgm:cxn modelId="{20F9CBB9-D4A2-5444-BE40-DFF2E27E2B54}" type="presParOf" srcId="{1BA57526-BEAB-1F4D-8DCE-CFBA8E07ECCA}" destId="{B4E815EE-88A8-5945-9E5A-F119A7A4C1AF}" srcOrd="1" destOrd="0" presId="urn:microsoft.com/office/officeart/2005/8/layout/list1"/>
    <dgm:cxn modelId="{52EEA62A-9D86-8A4D-9ED7-34A32E21EE19}" type="presParOf" srcId="{5342E36B-2D90-0549-842B-0C744242D799}" destId="{5EA945A2-C527-7F44-9D33-17DF3C78999A}" srcOrd="1" destOrd="0" presId="urn:microsoft.com/office/officeart/2005/8/layout/list1"/>
    <dgm:cxn modelId="{BB6BB451-43D6-294E-9FA8-BEC645FC51F6}" type="presParOf" srcId="{5342E36B-2D90-0549-842B-0C744242D799}" destId="{63FE6A49-C093-794C-8C81-C217EFA342C5}" srcOrd="2" destOrd="0" presId="urn:microsoft.com/office/officeart/2005/8/layout/list1"/>
    <dgm:cxn modelId="{FE7278F6-A94A-9148-8F2A-66823F2B0640}" type="presParOf" srcId="{5342E36B-2D90-0549-842B-0C744242D799}" destId="{ECCA1DC2-34F3-3B4F-8148-F9D458E0DA0F}" srcOrd="3" destOrd="0" presId="urn:microsoft.com/office/officeart/2005/8/layout/list1"/>
    <dgm:cxn modelId="{6F12C4EB-0FF1-4543-9AC7-B0EB6BACD753}" type="presParOf" srcId="{5342E36B-2D90-0549-842B-0C744242D799}" destId="{A3DD9F93-FA63-5647-916B-D3B16DBD24D9}" srcOrd="4" destOrd="0" presId="urn:microsoft.com/office/officeart/2005/8/layout/list1"/>
    <dgm:cxn modelId="{57E5C522-A4C0-0843-9E5C-2B89BD9A952C}" type="presParOf" srcId="{A3DD9F93-FA63-5647-916B-D3B16DBD24D9}" destId="{969B5607-B5A9-F748-A8AC-FDABB2EBF3D3}" srcOrd="0" destOrd="0" presId="urn:microsoft.com/office/officeart/2005/8/layout/list1"/>
    <dgm:cxn modelId="{12F1B51B-A915-7843-AFCB-A098DE3D88C5}" type="presParOf" srcId="{A3DD9F93-FA63-5647-916B-D3B16DBD24D9}" destId="{D6914EF1-13B9-B54F-BEE5-36541AC1FE18}" srcOrd="1" destOrd="0" presId="urn:microsoft.com/office/officeart/2005/8/layout/list1"/>
    <dgm:cxn modelId="{11A1BA36-94D2-6040-A33C-0F7E9D0C9852}" type="presParOf" srcId="{5342E36B-2D90-0549-842B-0C744242D799}" destId="{D6DE6C1B-2F70-1047-9503-7B64B76C9C3E}" srcOrd="5" destOrd="0" presId="urn:microsoft.com/office/officeart/2005/8/layout/list1"/>
    <dgm:cxn modelId="{3AE510BE-A9AF-134A-8022-6F4F54239A45}" type="presParOf" srcId="{5342E36B-2D90-0549-842B-0C744242D799}" destId="{2609D618-3EE5-B642-9CE8-0B2D910DAB0D}" srcOrd="6" destOrd="0" presId="urn:microsoft.com/office/officeart/2005/8/layout/list1"/>
    <dgm:cxn modelId="{504EFDD2-E305-2A47-B2CF-39111C4A0D49}" type="presParOf" srcId="{5342E36B-2D90-0549-842B-0C744242D799}" destId="{5A74FE6D-33A5-F644-9AD7-253BC7D8500E}" srcOrd="7" destOrd="0" presId="urn:microsoft.com/office/officeart/2005/8/layout/list1"/>
    <dgm:cxn modelId="{C7B576BC-DB6F-D24C-A923-D0D5BAD31FB6}" type="presParOf" srcId="{5342E36B-2D90-0549-842B-0C744242D799}" destId="{B757C7F9-B038-8045-9DEB-158F2E12A943}" srcOrd="8" destOrd="0" presId="urn:microsoft.com/office/officeart/2005/8/layout/list1"/>
    <dgm:cxn modelId="{0D8E52C3-34D2-BF48-B7DA-C37396AA0412}" type="presParOf" srcId="{B757C7F9-B038-8045-9DEB-158F2E12A943}" destId="{7E7CCA76-2E04-6A4E-968D-496211612387}" srcOrd="0" destOrd="0" presId="urn:microsoft.com/office/officeart/2005/8/layout/list1"/>
    <dgm:cxn modelId="{A96D076D-3C36-3149-A8C6-43C3D7B67425}" type="presParOf" srcId="{B757C7F9-B038-8045-9DEB-158F2E12A943}" destId="{DA009F41-8FB0-3B48-A344-9900EA79A3AF}" srcOrd="1" destOrd="0" presId="urn:microsoft.com/office/officeart/2005/8/layout/list1"/>
    <dgm:cxn modelId="{E5D3208E-C707-E946-89F0-5A4CA691C448}" type="presParOf" srcId="{5342E36B-2D90-0549-842B-0C744242D799}" destId="{1C560994-5D60-624B-874E-A7AC57E7821C}" srcOrd="9" destOrd="0" presId="urn:microsoft.com/office/officeart/2005/8/layout/list1"/>
    <dgm:cxn modelId="{AE1A9A3A-92E8-D84B-B25E-53EB7A33C41E}" type="presParOf" srcId="{5342E36B-2D90-0549-842B-0C744242D799}" destId="{9826D903-2F3B-9343-83CA-842772B5CFA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441D26C-D20E-429C-957A-E8F1867BBEAA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40DC0CF6-66D9-408B-92F8-31CB3E7887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Develop an intelligent spectrum sensing and allocation system</a:t>
          </a:r>
          <a:endParaRPr lang="en-US" sz="2400" dirty="0"/>
        </a:p>
      </dgm:t>
    </dgm:pt>
    <dgm:pt modelId="{FE6824FA-2BD2-4144-AF48-DC2E25F7E92D}" type="parTrans" cxnId="{74901457-2E0F-4E3E-A32F-21E29F5271F2}">
      <dgm:prSet/>
      <dgm:spPr/>
      <dgm:t>
        <a:bodyPr/>
        <a:lstStyle/>
        <a:p>
          <a:endParaRPr lang="en-US"/>
        </a:p>
      </dgm:t>
    </dgm:pt>
    <dgm:pt modelId="{2121954E-A792-40D1-9079-CB202B64A930}" type="sibTrans" cxnId="{74901457-2E0F-4E3E-A32F-21E29F5271F2}">
      <dgm:prSet phldrT="2" phldr="0"/>
      <dgm:spPr/>
      <dgm:t>
        <a:bodyPr/>
        <a:lstStyle/>
        <a:p>
          <a:endParaRPr lang="en-US"/>
        </a:p>
      </dgm:t>
    </dgm:pt>
    <dgm:pt modelId="{5CD7D69D-5A53-4D0E-8AD5-634BA74811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Utilize advanced DL algorithms and CR techniques</a:t>
          </a:r>
          <a:endParaRPr lang="en-US" sz="2400" dirty="0"/>
        </a:p>
      </dgm:t>
    </dgm:pt>
    <dgm:pt modelId="{E264E0FF-279D-4448-A4FB-F1A9FF45A958}" type="parTrans" cxnId="{EDAD7DE0-6360-4CB8-A51B-408C5DBE669F}">
      <dgm:prSet/>
      <dgm:spPr/>
      <dgm:t>
        <a:bodyPr/>
        <a:lstStyle/>
        <a:p>
          <a:endParaRPr lang="en-US"/>
        </a:p>
      </dgm:t>
    </dgm:pt>
    <dgm:pt modelId="{C7AF9F27-D2B1-45E6-80E7-A6C84F91F357}" type="sibTrans" cxnId="{EDAD7DE0-6360-4CB8-A51B-408C5DBE669F}">
      <dgm:prSet phldrT="3" phldr="0"/>
      <dgm:spPr/>
      <dgm:t>
        <a:bodyPr/>
        <a:lstStyle/>
        <a:p>
          <a:endParaRPr lang="en-US"/>
        </a:p>
      </dgm:t>
    </dgm:pt>
    <dgm:pt modelId="{F7A42FCB-2EB0-4D73-BEC0-AF18B6EE69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/>
            <a:t>Optimize utilization of available frequency bands</a:t>
          </a:r>
          <a:endParaRPr lang="en-US" sz="2400"/>
        </a:p>
      </dgm:t>
    </dgm:pt>
    <dgm:pt modelId="{09AFB054-3B92-4691-B581-169AEC9B4036}" type="parTrans" cxnId="{4A9A882F-14A9-40D5-ABCD-56B909F160AC}">
      <dgm:prSet/>
      <dgm:spPr/>
      <dgm:t>
        <a:bodyPr/>
        <a:lstStyle/>
        <a:p>
          <a:endParaRPr lang="en-US"/>
        </a:p>
      </dgm:t>
    </dgm:pt>
    <dgm:pt modelId="{E9F8A655-91CC-489F-A1E0-148593E4A8FD}" type="sibTrans" cxnId="{4A9A882F-14A9-40D5-ABCD-56B909F160AC}">
      <dgm:prSet phldrT="4" phldr="0"/>
      <dgm:spPr/>
      <dgm:t>
        <a:bodyPr/>
        <a:lstStyle/>
        <a:p>
          <a:endParaRPr lang="en-US"/>
        </a:p>
      </dgm:t>
    </dgm:pt>
    <dgm:pt modelId="{584A116C-9F83-478F-BF7F-0656C7832B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Translate research into a practical implementation</a:t>
          </a:r>
          <a:endParaRPr lang="en-US" sz="2400" dirty="0"/>
        </a:p>
      </dgm:t>
    </dgm:pt>
    <dgm:pt modelId="{8D470E8F-F84E-4640-81CD-85A999D5BFEE}" type="parTrans" cxnId="{059C3E58-73F5-4F2F-BEF5-BE72418ABC0D}">
      <dgm:prSet/>
      <dgm:spPr/>
      <dgm:t>
        <a:bodyPr/>
        <a:lstStyle/>
        <a:p>
          <a:endParaRPr lang="en-US"/>
        </a:p>
      </dgm:t>
    </dgm:pt>
    <dgm:pt modelId="{BF341095-D609-4321-81BF-EDC20DA86322}" type="sibTrans" cxnId="{059C3E58-73F5-4F2F-BEF5-BE72418ABC0D}">
      <dgm:prSet phldrT="5" phldr="0"/>
      <dgm:spPr/>
      <dgm:t>
        <a:bodyPr/>
        <a:lstStyle/>
        <a:p>
          <a:endParaRPr lang="en-US"/>
        </a:p>
      </dgm:t>
    </dgm:pt>
    <dgm:pt modelId="{9CA5A8F7-1D1D-3747-BAEB-B732E7161D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u="none" dirty="0"/>
            <a:t>Spectrum scarcity is a growing challenge</a:t>
          </a:r>
          <a:endParaRPr lang="en-US" sz="2400" dirty="0"/>
        </a:p>
      </dgm:t>
    </dgm:pt>
    <dgm:pt modelId="{5594E733-BE2F-D74E-8761-DDFFE414417F}" type="parTrans" cxnId="{7F1C33FD-7A38-4F43-A507-2EA9743955D2}">
      <dgm:prSet/>
      <dgm:spPr/>
      <dgm:t>
        <a:bodyPr/>
        <a:lstStyle/>
        <a:p>
          <a:endParaRPr lang="en-US"/>
        </a:p>
      </dgm:t>
    </dgm:pt>
    <dgm:pt modelId="{66680AEC-18E8-8C44-89FD-37D93030EDE1}" type="sibTrans" cxnId="{7F1C33FD-7A38-4F43-A507-2EA9743955D2}">
      <dgm:prSet phldrT="1" phldr="0"/>
      <dgm:spPr/>
      <dgm:t>
        <a:bodyPr/>
        <a:lstStyle/>
        <a:p>
          <a:endParaRPr lang="en-US"/>
        </a:p>
      </dgm:t>
    </dgm:pt>
    <dgm:pt modelId="{D3A72948-D14C-4D77-9C8C-AA6A32B89BFF}" type="pres">
      <dgm:prSet presAssocID="{8441D26C-D20E-429C-957A-E8F1867BBEAA}" presName="root" presStyleCnt="0">
        <dgm:presLayoutVars>
          <dgm:dir/>
          <dgm:resizeHandles val="exact"/>
        </dgm:presLayoutVars>
      </dgm:prSet>
      <dgm:spPr/>
    </dgm:pt>
    <dgm:pt modelId="{776C16DB-9280-4834-9CDE-C6B18D82A2A0}" type="pres">
      <dgm:prSet presAssocID="{9CA5A8F7-1D1D-3747-BAEB-B732E7161D90}" presName="compNode" presStyleCnt="0"/>
      <dgm:spPr/>
    </dgm:pt>
    <dgm:pt modelId="{888351C3-0CE9-4D2C-8C00-E3601BEA73E8}" type="pres">
      <dgm:prSet presAssocID="{9CA5A8F7-1D1D-3747-BAEB-B732E7161D90}" presName="bgRect" presStyleLbl="bgShp" presStyleIdx="0" presStyleCnt="5"/>
      <dgm:spPr/>
    </dgm:pt>
    <dgm:pt modelId="{DD28D876-1DFE-4633-A92F-EDBDC7D36CEB}" type="pres">
      <dgm:prSet presAssocID="{9CA5A8F7-1D1D-3747-BAEB-B732E7161D90}" presName="iconRect" presStyleLbl="node1" presStyleIdx="0" presStyleCnt="5" custScaleX="132365" custScaleY="132365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8FB811B-1D2C-4F52-A434-B66CE8C97E2C}" type="pres">
      <dgm:prSet presAssocID="{9CA5A8F7-1D1D-3747-BAEB-B732E7161D90}" presName="spaceRect" presStyleCnt="0"/>
      <dgm:spPr/>
    </dgm:pt>
    <dgm:pt modelId="{19E4B276-0223-4250-8043-F6E9E3EAC2EF}" type="pres">
      <dgm:prSet presAssocID="{9CA5A8F7-1D1D-3747-BAEB-B732E7161D90}" presName="parTx" presStyleLbl="revTx" presStyleIdx="0" presStyleCnt="5">
        <dgm:presLayoutVars>
          <dgm:chMax val="0"/>
          <dgm:chPref val="0"/>
        </dgm:presLayoutVars>
      </dgm:prSet>
      <dgm:spPr/>
    </dgm:pt>
    <dgm:pt modelId="{C5234710-7EDF-449F-B23C-D9199A3C8168}" type="pres">
      <dgm:prSet presAssocID="{66680AEC-18E8-8C44-89FD-37D93030EDE1}" presName="sibTrans" presStyleCnt="0"/>
      <dgm:spPr/>
    </dgm:pt>
    <dgm:pt modelId="{2DAF6368-7576-44E1-94DD-BB19A366704E}" type="pres">
      <dgm:prSet presAssocID="{40DC0CF6-66D9-408B-92F8-31CB3E788706}" presName="compNode" presStyleCnt="0"/>
      <dgm:spPr/>
    </dgm:pt>
    <dgm:pt modelId="{85D7F2F8-644C-4BE0-BAF0-6C65ADF4F0C0}" type="pres">
      <dgm:prSet presAssocID="{40DC0CF6-66D9-408B-92F8-31CB3E788706}" presName="bgRect" presStyleLbl="bgShp" presStyleIdx="1" presStyleCnt="5"/>
      <dgm:spPr/>
    </dgm:pt>
    <dgm:pt modelId="{128F9CC7-BE72-4B0C-B4EF-630286BD6798}" type="pres">
      <dgm:prSet presAssocID="{40DC0CF6-66D9-408B-92F8-31CB3E788706}" presName="iconRect" presStyleLbl="node1" presStyleIdx="1" presStyleCnt="5" custScaleX="132365" custScaleY="132365"/>
      <dgm:spPr>
        <a:blipFill>
          <a:blip xmlns:r="http://schemas.openxmlformats.org/officeDocument/2006/relationships"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</dgm:pt>
    <dgm:pt modelId="{16BFAD70-3E01-49B6-BFDF-760138767F5C}" type="pres">
      <dgm:prSet presAssocID="{40DC0CF6-66D9-408B-92F8-31CB3E788706}" presName="spaceRect" presStyleCnt="0"/>
      <dgm:spPr/>
    </dgm:pt>
    <dgm:pt modelId="{BFF39AB8-0CCD-42C5-8AAA-CD4E61CC6EFC}" type="pres">
      <dgm:prSet presAssocID="{40DC0CF6-66D9-408B-92F8-31CB3E788706}" presName="parTx" presStyleLbl="revTx" presStyleIdx="1" presStyleCnt="5">
        <dgm:presLayoutVars>
          <dgm:chMax val="0"/>
          <dgm:chPref val="0"/>
        </dgm:presLayoutVars>
      </dgm:prSet>
      <dgm:spPr/>
    </dgm:pt>
    <dgm:pt modelId="{02F85EC6-ABF4-44F1-98E8-B3918098B80C}" type="pres">
      <dgm:prSet presAssocID="{2121954E-A792-40D1-9079-CB202B64A930}" presName="sibTrans" presStyleCnt="0"/>
      <dgm:spPr/>
    </dgm:pt>
    <dgm:pt modelId="{1C5EA461-7ADA-4410-AC63-2311FD03B60D}" type="pres">
      <dgm:prSet presAssocID="{5CD7D69D-5A53-4D0E-8AD5-634BA748113C}" presName="compNode" presStyleCnt="0"/>
      <dgm:spPr/>
    </dgm:pt>
    <dgm:pt modelId="{687B19F4-4EC3-4518-B257-8F24DCD2801F}" type="pres">
      <dgm:prSet presAssocID="{5CD7D69D-5A53-4D0E-8AD5-634BA748113C}" presName="bgRect" presStyleLbl="bgShp" presStyleIdx="2" presStyleCnt="5"/>
      <dgm:spPr/>
    </dgm:pt>
    <dgm:pt modelId="{C42CC843-D73A-42AC-9FB8-8E49DAF736B6}" type="pres">
      <dgm:prSet presAssocID="{5CD7D69D-5A53-4D0E-8AD5-634BA748113C}" presName="iconRect" presStyleLbl="node1" presStyleIdx="2" presStyleCnt="5" custScaleX="132365" custScaleY="132365"/>
      <dgm:spPr>
        <a:blipFill>
          <a:blip xmlns:r="http://schemas.openxmlformats.org/officeDocument/2006/relationships"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</dgm:spPr>
    </dgm:pt>
    <dgm:pt modelId="{88A9C95F-DBD6-4F0D-9ABD-850A221AAE9B}" type="pres">
      <dgm:prSet presAssocID="{5CD7D69D-5A53-4D0E-8AD5-634BA748113C}" presName="spaceRect" presStyleCnt="0"/>
      <dgm:spPr/>
    </dgm:pt>
    <dgm:pt modelId="{9084FDF0-1045-4A2C-9668-BE9D716F5B59}" type="pres">
      <dgm:prSet presAssocID="{5CD7D69D-5A53-4D0E-8AD5-634BA748113C}" presName="parTx" presStyleLbl="revTx" presStyleIdx="2" presStyleCnt="5">
        <dgm:presLayoutVars>
          <dgm:chMax val="0"/>
          <dgm:chPref val="0"/>
        </dgm:presLayoutVars>
      </dgm:prSet>
      <dgm:spPr/>
    </dgm:pt>
    <dgm:pt modelId="{E7B38F8A-8FA2-4238-8DE1-364C77EE9219}" type="pres">
      <dgm:prSet presAssocID="{C7AF9F27-D2B1-45E6-80E7-A6C84F91F357}" presName="sibTrans" presStyleCnt="0"/>
      <dgm:spPr/>
    </dgm:pt>
    <dgm:pt modelId="{E3EA44EB-C9CF-48F4-A793-6BE3FE4A799B}" type="pres">
      <dgm:prSet presAssocID="{F7A42FCB-2EB0-4D73-BEC0-AF18B6EE69C3}" presName="compNode" presStyleCnt="0"/>
      <dgm:spPr/>
    </dgm:pt>
    <dgm:pt modelId="{F508040A-E5DF-4D5E-9E52-37DAFDD5A816}" type="pres">
      <dgm:prSet presAssocID="{F7A42FCB-2EB0-4D73-BEC0-AF18B6EE69C3}" presName="bgRect" presStyleLbl="bgShp" presStyleIdx="3" presStyleCnt="5"/>
      <dgm:spPr/>
    </dgm:pt>
    <dgm:pt modelId="{8D5F27E5-DD65-4D43-A8F2-18F9AD21F5E2}" type="pres">
      <dgm:prSet presAssocID="{F7A42FCB-2EB0-4D73-BEC0-AF18B6EE69C3}" presName="iconRect" presStyleLbl="node1" presStyleIdx="3" presStyleCnt="5" custScaleX="132365" custScaleY="132365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ice with solid fill"/>
        </a:ext>
      </dgm:extLst>
    </dgm:pt>
    <dgm:pt modelId="{B4C6F5BD-7A8B-4D92-A9EF-E4B7B72B2514}" type="pres">
      <dgm:prSet presAssocID="{F7A42FCB-2EB0-4D73-BEC0-AF18B6EE69C3}" presName="spaceRect" presStyleCnt="0"/>
      <dgm:spPr/>
    </dgm:pt>
    <dgm:pt modelId="{ED78D8AB-7B0D-4861-8BCC-94F0DCA1BDF6}" type="pres">
      <dgm:prSet presAssocID="{F7A42FCB-2EB0-4D73-BEC0-AF18B6EE69C3}" presName="parTx" presStyleLbl="revTx" presStyleIdx="3" presStyleCnt="5">
        <dgm:presLayoutVars>
          <dgm:chMax val="0"/>
          <dgm:chPref val="0"/>
        </dgm:presLayoutVars>
      </dgm:prSet>
      <dgm:spPr/>
    </dgm:pt>
    <dgm:pt modelId="{B5CD7E13-D053-4E05-BBDA-DB768CCE22C4}" type="pres">
      <dgm:prSet presAssocID="{E9F8A655-91CC-489F-A1E0-148593E4A8FD}" presName="sibTrans" presStyleCnt="0"/>
      <dgm:spPr/>
    </dgm:pt>
    <dgm:pt modelId="{52BEFE33-AAC7-486A-BBDA-0E429FC33B19}" type="pres">
      <dgm:prSet presAssocID="{584A116C-9F83-478F-BF7F-0656C7832B1B}" presName="compNode" presStyleCnt="0"/>
      <dgm:spPr/>
    </dgm:pt>
    <dgm:pt modelId="{4FC7BE11-5DD8-4FED-991B-6B54B3DB8BE9}" type="pres">
      <dgm:prSet presAssocID="{584A116C-9F83-478F-BF7F-0656C7832B1B}" presName="bgRect" presStyleLbl="bgShp" presStyleIdx="4" presStyleCnt="5"/>
      <dgm:spPr/>
    </dgm:pt>
    <dgm:pt modelId="{EEA8C39C-BC92-4FC3-838C-6C929DC0ABF1}" type="pres">
      <dgm:prSet presAssocID="{584A116C-9F83-478F-BF7F-0656C7832B1B}" presName="iconRect" presStyleLbl="node1" presStyleIdx="4" presStyleCnt="5" custScaleX="132365" custScaleY="132365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0825F72C-4CF5-40DF-8C66-7B9B1C598BBC}" type="pres">
      <dgm:prSet presAssocID="{584A116C-9F83-478F-BF7F-0656C7832B1B}" presName="spaceRect" presStyleCnt="0"/>
      <dgm:spPr/>
    </dgm:pt>
    <dgm:pt modelId="{2BCEBCBB-D836-4184-82A4-D425B7CF9640}" type="pres">
      <dgm:prSet presAssocID="{584A116C-9F83-478F-BF7F-0656C7832B1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AB52A19-683F-7444-9E0B-122C61AE89E9}" type="presOf" srcId="{F7A42FCB-2EB0-4D73-BEC0-AF18B6EE69C3}" destId="{ED78D8AB-7B0D-4861-8BCC-94F0DCA1BDF6}" srcOrd="0" destOrd="0" presId="urn:microsoft.com/office/officeart/2018/2/layout/IconVerticalSolidList"/>
    <dgm:cxn modelId="{9FACC41B-E9D5-3842-8CEE-91DADB1DE972}" type="presOf" srcId="{5CD7D69D-5A53-4D0E-8AD5-634BA748113C}" destId="{9084FDF0-1045-4A2C-9668-BE9D716F5B59}" srcOrd="0" destOrd="0" presId="urn:microsoft.com/office/officeart/2018/2/layout/IconVerticalSolidList"/>
    <dgm:cxn modelId="{E641B023-A6B1-E842-A300-C9A5E73A430C}" type="presOf" srcId="{8441D26C-D20E-429C-957A-E8F1867BBEAA}" destId="{D3A72948-D14C-4D77-9C8C-AA6A32B89BFF}" srcOrd="0" destOrd="0" presId="urn:microsoft.com/office/officeart/2018/2/layout/IconVerticalSolidList"/>
    <dgm:cxn modelId="{4A9A882F-14A9-40D5-ABCD-56B909F160AC}" srcId="{8441D26C-D20E-429C-957A-E8F1867BBEAA}" destId="{F7A42FCB-2EB0-4D73-BEC0-AF18B6EE69C3}" srcOrd="3" destOrd="0" parTransId="{09AFB054-3B92-4691-B581-169AEC9B4036}" sibTransId="{E9F8A655-91CC-489F-A1E0-148593E4A8FD}"/>
    <dgm:cxn modelId="{061FBD56-8090-AE45-8752-38D3BDCDD6A6}" type="presOf" srcId="{9CA5A8F7-1D1D-3747-BAEB-B732E7161D90}" destId="{19E4B276-0223-4250-8043-F6E9E3EAC2EF}" srcOrd="0" destOrd="0" presId="urn:microsoft.com/office/officeart/2018/2/layout/IconVerticalSolidList"/>
    <dgm:cxn modelId="{74901457-2E0F-4E3E-A32F-21E29F5271F2}" srcId="{8441D26C-D20E-429C-957A-E8F1867BBEAA}" destId="{40DC0CF6-66D9-408B-92F8-31CB3E788706}" srcOrd="1" destOrd="0" parTransId="{FE6824FA-2BD2-4144-AF48-DC2E25F7E92D}" sibTransId="{2121954E-A792-40D1-9079-CB202B64A930}"/>
    <dgm:cxn modelId="{059C3E58-73F5-4F2F-BEF5-BE72418ABC0D}" srcId="{8441D26C-D20E-429C-957A-E8F1867BBEAA}" destId="{584A116C-9F83-478F-BF7F-0656C7832B1B}" srcOrd="4" destOrd="0" parTransId="{8D470E8F-F84E-4640-81CD-85A999D5BFEE}" sibTransId="{BF341095-D609-4321-81BF-EDC20DA86322}"/>
    <dgm:cxn modelId="{65AC0066-5D41-D94C-B91E-B33EF9955801}" type="presOf" srcId="{40DC0CF6-66D9-408B-92F8-31CB3E788706}" destId="{BFF39AB8-0CCD-42C5-8AAA-CD4E61CC6EFC}" srcOrd="0" destOrd="0" presId="urn:microsoft.com/office/officeart/2018/2/layout/IconVerticalSolidList"/>
    <dgm:cxn modelId="{6950296D-9C6C-0A4A-BA94-17DC6C332274}" type="presOf" srcId="{584A116C-9F83-478F-BF7F-0656C7832B1B}" destId="{2BCEBCBB-D836-4184-82A4-D425B7CF9640}" srcOrd="0" destOrd="0" presId="urn:microsoft.com/office/officeart/2018/2/layout/IconVerticalSolidList"/>
    <dgm:cxn modelId="{EDAD7DE0-6360-4CB8-A51B-408C5DBE669F}" srcId="{8441D26C-D20E-429C-957A-E8F1867BBEAA}" destId="{5CD7D69D-5A53-4D0E-8AD5-634BA748113C}" srcOrd="2" destOrd="0" parTransId="{E264E0FF-279D-4448-A4FB-F1A9FF45A958}" sibTransId="{C7AF9F27-D2B1-45E6-80E7-A6C84F91F357}"/>
    <dgm:cxn modelId="{7F1C33FD-7A38-4F43-A507-2EA9743955D2}" srcId="{8441D26C-D20E-429C-957A-E8F1867BBEAA}" destId="{9CA5A8F7-1D1D-3747-BAEB-B732E7161D90}" srcOrd="0" destOrd="0" parTransId="{5594E733-BE2F-D74E-8761-DDFFE414417F}" sibTransId="{66680AEC-18E8-8C44-89FD-37D93030EDE1}"/>
    <dgm:cxn modelId="{342F3960-84A7-E844-8676-B3DCF1A46E78}" type="presParOf" srcId="{D3A72948-D14C-4D77-9C8C-AA6A32B89BFF}" destId="{776C16DB-9280-4834-9CDE-C6B18D82A2A0}" srcOrd="0" destOrd="0" presId="urn:microsoft.com/office/officeart/2018/2/layout/IconVerticalSolidList"/>
    <dgm:cxn modelId="{2131F7F5-8359-4645-A5DD-C694F7D1C701}" type="presParOf" srcId="{776C16DB-9280-4834-9CDE-C6B18D82A2A0}" destId="{888351C3-0CE9-4D2C-8C00-E3601BEA73E8}" srcOrd="0" destOrd="0" presId="urn:microsoft.com/office/officeart/2018/2/layout/IconVerticalSolidList"/>
    <dgm:cxn modelId="{D3BBAE8F-2E71-1147-9CBA-1BFDDAD3379C}" type="presParOf" srcId="{776C16DB-9280-4834-9CDE-C6B18D82A2A0}" destId="{DD28D876-1DFE-4633-A92F-EDBDC7D36CEB}" srcOrd="1" destOrd="0" presId="urn:microsoft.com/office/officeart/2018/2/layout/IconVerticalSolidList"/>
    <dgm:cxn modelId="{D5625662-42F4-0C4B-93C1-EE948812FB6B}" type="presParOf" srcId="{776C16DB-9280-4834-9CDE-C6B18D82A2A0}" destId="{08FB811B-1D2C-4F52-A434-B66CE8C97E2C}" srcOrd="2" destOrd="0" presId="urn:microsoft.com/office/officeart/2018/2/layout/IconVerticalSolidList"/>
    <dgm:cxn modelId="{70AC5ED1-388F-DE4E-BA46-0823EE052B07}" type="presParOf" srcId="{776C16DB-9280-4834-9CDE-C6B18D82A2A0}" destId="{19E4B276-0223-4250-8043-F6E9E3EAC2EF}" srcOrd="3" destOrd="0" presId="urn:microsoft.com/office/officeart/2018/2/layout/IconVerticalSolidList"/>
    <dgm:cxn modelId="{B519C2E1-9DAB-324E-A363-5768D1E88E74}" type="presParOf" srcId="{D3A72948-D14C-4D77-9C8C-AA6A32B89BFF}" destId="{C5234710-7EDF-449F-B23C-D9199A3C8168}" srcOrd="1" destOrd="0" presId="urn:microsoft.com/office/officeart/2018/2/layout/IconVerticalSolidList"/>
    <dgm:cxn modelId="{85D492C7-3A2A-0C4D-AC76-9E63D4AC69D8}" type="presParOf" srcId="{D3A72948-D14C-4D77-9C8C-AA6A32B89BFF}" destId="{2DAF6368-7576-44E1-94DD-BB19A366704E}" srcOrd="2" destOrd="0" presId="urn:microsoft.com/office/officeart/2018/2/layout/IconVerticalSolidList"/>
    <dgm:cxn modelId="{7595F222-B5EB-5B40-A4FA-1266C0D667FF}" type="presParOf" srcId="{2DAF6368-7576-44E1-94DD-BB19A366704E}" destId="{85D7F2F8-644C-4BE0-BAF0-6C65ADF4F0C0}" srcOrd="0" destOrd="0" presId="urn:microsoft.com/office/officeart/2018/2/layout/IconVerticalSolidList"/>
    <dgm:cxn modelId="{A58C0A8F-E9DD-C24D-B64D-1336B48C92F1}" type="presParOf" srcId="{2DAF6368-7576-44E1-94DD-BB19A366704E}" destId="{128F9CC7-BE72-4B0C-B4EF-630286BD6798}" srcOrd="1" destOrd="0" presId="urn:microsoft.com/office/officeart/2018/2/layout/IconVerticalSolidList"/>
    <dgm:cxn modelId="{73B4FC16-9AE2-E444-B6E8-BC3DC2881D2D}" type="presParOf" srcId="{2DAF6368-7576-44E1-94DD-BB19A366704E}" destId="{16BFAD70-3E01-49B6-BFDF-760138767F5C}" srcOrd="2" destOrd="0" presId="urn:microsoft.com/office/officeart/2018/2/layout/IconVerticalSolidList"/>
    <dgm:cxn modelId="{C25EB85C-EBFB-354A-869E-9205F413BA02}" type="presParOf" srcId="{2DAF6368-7576-44E1-94DD-BB19A366704E}" destId="{BFF39AB8-0CCD-42C5-8AAA-CD4E61CC6EFC}" srcOrd="3" destOrd="0" presId="urn:microsoft.com/office/officeart/2018/2/layout/IconVerticalSolidList"/>
    <dgm:cxn modelId="{273F8056-9F33-5849-BB30-873A2CAC1411}" type="presParOf" srcId="{D3A72948-D14C-4D77-9C8C-AA6A32B89BFF}" destId="{02F85EC6-ABF4-44F1-98E8-B3918098B80C}" srcOrd="3" destOrd="0" presId="urn:microsoft.com/office/officeart/2018/2/layout/IconVerticalSolidList"/>
    <dgm:cxn modelId="{94EDFBD4-C1F1-2F46-BB09-1777E2F164E1}" type="presParOf" srcId="{D3A72948-D14C-4D77-9C8C-AA6A32B89BFF}" destId="{1C5EA461-7ADA-4410-AC63-2311FD03B60D}" srcOrd="4" destOrd="0" presId="urn:microsoft.com/office/officeart/2018/2/layout/IconVerticalSolidList"/>
    <dgm:cxn modelId="{7BB3A4E6-7FC0-3340-92D1-A892CB53E7AD}" type="presParOf" srcId="{1C5EA461-7ADA-4410-AC63-2311FD03B60D}" destId="{687B19F4-4EC3-4518-B257-8F24DCD2801F}" srcOrd="0" destOrd="0" presId="urn:microsoft.com/office/officeart/2018/2/layout/IconVerticalSolidList"/>
    <dgm:cxn modelId="{4C68D9FD-88A6-8A4A-8DE9-BB314F474595}" type="presParOf" srcId="{1C5EA461-7ADA-4410-AC63-2311FD03B60D}" destId="{C42CC843-D73A-42AC-9FB8-8E49DAF736B6}" srcOrd="1" destOrd="0" presId="urn:microsoft.com/office/officeart/2018/2/layout/IconVerticalSolidList"/>
    <dgm:cxn modelId="{88CC6D35-90B3-AF48-A927-C03DE75BDF0A}" type="presParOf" srcId="{1C5EA461-7ADA-4410-AC63-2311FD03B60D}" destId="{88A9C95F-DBD6-4F0D-9ABD-850A221AAE9B}" srcOrd="2" destOrd="0" presId="urn:microsoft.com/office/officeart/2018/2/layout/IconVerticalSolidList"/>
    <dgm:cxn modelId="{6075789C-F465-E242-9E49-9F1D3166857E}" type="presParOf" srcId="{1C5EA461-7ADA-4410-AC63-2311FD03B60D}" destId="{9084FDF0-1045-4A2C-9668-BE9D716F5B59}" srcOrd="3" destOrd="0" presId="urn:microsoft.com/office/officeart/2018/2/layout/IconVerticalSolidList"/>
    <dgm:cxn modelId="{D1F236E8-CFDD-164D-8FDD-AA7B69EDFC73}" type="presParOf" srcId="{D3A72948-D14C-4D77-9C8C-AA6A32B89BFF}" destId="{E7B38F8A-8FA2-4238-8DE1-364C77EE9219}" srcOrd="5" destOrd="0" presId="urn:microsoft.com/office/officeart/2018/2/layout/IconVerticalSolidList"/>
    <dgm:cxn modelId="{76376EBF-5CA1-E444-8B0E-304FAFDB0716}" type="presParOf" srcId="{D3A72948-D14C-4D77-9C8C-AA6A32B89BFF}" destId="{E3EA44EB-C9CF-48F4-A793-6BE3FE4A799B}" srcOrd="6" destOrd="0" presId="urn:microsoft.com/office/officeart/2018/2/layout/IconVerticalSolidList"/>
    <dgm:cxn modelId="{967938DD-90BC-6B45-9AA4-95B3E751F024}" type="presParOf" srcId="{E3EA44EB-C9CF-48F4-A793-6BE3FE4A799B}" destId="{F508040A-E5DF-4D5E-9E52-37DAFDD5A816}" srcOrd="0" destOrd="0" presId="urn:microsoft.com/office/officeart/2018/2/layout/IconVerticalSolidList"/>
    <dgm:cxn modelId="{46049DB2-0A05-A940-A1D9-D449890CE666}" type="presParOf" srcId="{E3EA44EB-C9CF-48F4-A793-6BE3FE4A799B}" destId="{8D5F27E5-DD65-4D43-A8F2-18F9AD21F5E2}" srcOrd="1" destOrd="0" presId="urn:microsoft.com/office/officeart/2018/2/layout/IconVerticalSolidList"/>
    <dgm:cxn modelId="{331640C0-9588-4B44-AC79-5B7336D3D1D7}" type="presParOf" srcId="{E3EA44EB-C9CF-48F4-A793-6BE3FE4A799B}" destId="{B4C6F5BD-7A8B-4D92-A9EF-E4B7B72B2514}" srcOrd="2" destOrd="0" presId="urn:microsoft.com/office/officeart/2018/2/layout/IconVerticalSolidList"/>
    <dgm:cxn modelId="{04FE0D01-428E-CF4A-832B-03B460D68A68}" type="presParOf" srcId="{E3EA44EB-C9CF-48F4-A793-6BE3FE4A799B}" destId="{ED78D8AB-7B0D-4861-8BCC-94F0DCA1BDF6}" srcOrd="3" destOrd="0" presId="urn:microsoft.com/office/officeart/2018/2/layout/IconVerticalSolidList"/>
    <dgm:cxn modelId="{4A1CAB6D-5E6E-1D46-9BFB-C7149364A092}" type="presParOf" srcId="{D3A72948-D14C-4D77-9C8C-AA6A32B89BFF}" destId="{B5CD7E13-D053-4E05-BBDA-DB768CCE22C4}" srcOrd="7" destOrd="0" presId="urn:microsoft.com/office/officeart/2018/2/layout/IconVerticalSolidList"/>
    <dgm:cxn modelId="{40734E05-477C-554D-8744-B5501EBDB366}" type="presParOf" srcId="{D3A72948-D14C-4D77-9C8C-AA6A32B89BFF}" destId="{52BEFE33-AAC7-486A-BBDA-0E429FC33B19}" srcOrd="8" destOrd="0" presId="urn:microsoft.com/office/officeart/2018/2/layout/IconVerticalSolidList"/>
    <dgm:cxn modelId="{EC22EC6E-DC63-634F-8282-4B06F115FB80}" type="presParOf" srcId="{52BEFE33-AAC7-486A-BBDA-0E429FC33B19}" destId="{4FC7BE11-5DD8-4FED-991B-6B54B3DB8BE9}" srcOrd="0" destOrd="0" presId="urn:microsoft.com/office/officeart/2018/2/layout/IconVerticalSolidList"/>
    <dgm:cxn modelId="{AEC10AFA-C809-0E4F-8C0F-ECF6ACE38638}" type="presParOf" srcId="{52BEFE33-AAC7-486A-BBDA-0E429FC33B19}" destId="{EEA8C39C-BC92-4FC3-838C-6C929DC0ABF1}" srcOrd="1" destOrd="0" presId="urn:microsoft.com/office/officeart/2018/2/layout/IconVerticalSolidList"/>
    <dgm:cxn modelId="{AE48F087-81DE-024C-B95E-8AAE7172603C}" type="presParOf" srcId="{52BEFE33-AAC7-486A-BBDA-0E429FC33B19}" destId="{0825F72C-4CF5-40DF-8C66-7B9B1C598BBC}" srcOrd="2" destOrd="0" presId="urn:microsoft.com/office/officeart/2018/2/layout/IconVerticalSolidList"/>
    <dgm:cxn modelId="{D8CA07C7-7C54-3946-B0CE-01F55D718168}" type="presParOf" srcId="{52BEFE33-AAC7-486A-BBDA-0E429FC33B19}" destId="{2BCEBCBB-D836-4184-82A4-D425B7CF96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41CD2B-6708-4B0D-8610-D8944D94D14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5469F5-4F42-4877-BB58-12B70C8994A6}">
      <dgm:prSet custT="1"/>
      <dgm:spPr/>
      <dgm:t>
        <a:bodyPr/>
        <a:lstStyle/>
        <a:p>
          <a:r>
            <a:rPr lang="en-US" sz="2400" dirty="0"/>
            <a:t>Further refine and improve the DL-based SS and allocation system</a:t>
          </a:r>
        </a:p>
      </dgm:t>
    </dgm:pt>
    <dgm:pt modelId="{90FA5FF8-3348-4C32-8AE6-03AFFFE07EB7}" type="parTrans" cxnId="{B493E327-F200-4CD9-AD92-7C0221341DE6}">
      <dgm:prSet/>
      <dgm:spPr/>
      <dgm:t>
        <a:bodyPr/>
        <a:lstStyle/>
        <a:p>
          <a:endParaRPr lang="en-US" sz="2400"/>
        </a:p>
      </dgm:t>
    </dgm:pt>
    <dgm:pt modelId="{3418908A-3F08-4FE1-AA30-CF0B0A6998A0}" type="sibTrans" cxnId="{B493E327-F200-4CD9-AD92-7C0221341DE6}">
      <dgm:prSet/>
      <dgm:spPr/>
      <dgm:t>
        <a:bodyPr/>
        <a:lstStyle/>
        <a:p>
          <a:endParaRPr lang="en-US" sz="2400"/>
        </a:p>
      </dgm:t>
    </dgm:pt>
    <dgm:pt modelId="{3410B918-BDB9-456D-AA7E-A3E23507B5CC}">
      <dgm:prSet custT="1"/>
      <dgm:spPr/>
      <dgm:t>
        <a:bodyPr/>
        <a:lstStyle/>
        <a:p>
          <a:r>
            <a:rPr lang="en-US" sz="2400" dirty="0"/>
            <a:t>Deploy it in real-world scenarios to validate and improve its performance</a:t>
          </a:r>
        </a:p>
      </dgm:t>
    </dgm:pt>
    <dgm:pt modelId="{745B1BBA-D5B9-41C3-AE56-357E945E6D3A}" type="parTrans" cxnId="{165FAE04-B1BF-4BBB-B87A-C6CF28A8CAD0}">
      <dgm:prSet/>
      <dgm:spPr/>
      <dgm:t>
        <a:bodyPr/>
        <a:lstStyle/>
        <a:p>
          <a:endParaRPr lang="en-US" sz="2400"/>
        </a:p>
      </dgm:t>
    </dgm:pt>
    <dgm:pt modelId="{A242979B-897F-4F3E-9368-974096CC0961}" type="sibTrans" cxnId="{165FAE04-B1BF-4BBB-B87A-C6CF28A8CAD0}">
      <dgm:prSet/>
      <dgm:spPr/>
      <dgm:t>
        <a:bodyPr/>
        <a:lstStyle/>
        <a:p>
          <a:endParaRPr lang="en-US" sz="2400"/>
        </a:p>
      </dgm:t>
    </dgm:pt>
    <dgm:pt modelId="{09807A0A-0684-4094-B235-067689B1C78D}">
      <dgm:prSet custT="1"/>
      <dgm:spPr/>
      <dgm:t>
        <a:bodyPr/>
        <a:lstStyle/>
        <a:p>
          <a:r>
            <a:rPr lang="en-US" sz="2400" dirty="0"/>
            <a:t>Explore other DL-based architectures and optimization techniques</a:t>
          </a:r>
        </a:p>
      </dgm:t>
    </dgm:pt>
    <dgm:pt modelId="{1CCC0BA9-E099-4F74-A0BA-B2E6CB8823D5}" type="parTrans" cxnId="{CAD054C2-E27A-481A-8E37-B7FA20A4244E}">
      <dgm:prSet/>
      <dgm:spPr/>
      <dgm:t>
        <a:bodyPr/>
        <a:lstStyle/>
        <a:p>
          <a:endParaRPr lang="en-US" sz="2400"/>
        </a:p>
      </dgm:t>
    </dgm:pt>
    <dgm:pt modelId="{25B283D8-5BE1-469D-AE96-A856DEB3178F}" type="sibTrans" cxnId="{CAD054C2-E27A-481A-8E37-B7FA20A4244E}">
      <dgm:prSet/>
      <dgm:spPr/>
      <dgm:t>
        <a:bodyPr/>
        <a:lstStyle/>
        <a:p>
          <a:endParaRPr lang="en-US" sz="2400"/>
        </a:p>
      </dgm:t>
    </dgm:pt>
    <dgm:pt modelId="{6C717309-2F8B-43E5-857E-89BA38E8D0D1}">
      <dgm:prSet custT="1"/>
      <dgm:spPr/>
      <dgm:t>
        <a:bodyPr/>
        <a:lstStyle/>
        <a:p>
          <a:r>
            <a:rPr lang="en-US" sz="2400" dirty="0"/>
            <a:t>Adapt the DL-SS system to meet the demands of future 6G networks</a:t>
          </a:r>
        </a:p>
      </dgm:t>
    </dgm:pt>
    <dgm:pt modelId="{7AC339F5-BBA7-4093-8CBC-A48A95B0AF84}" type="parTrans" cxnId="{C813C99A-98C1-4F22-BAFE-40D1AE492D07}">
      <dgm:prSet/>
      <dgm:spPr/>
      <dgm:t>
        <a:bodyPr/>
        <a:lstStyle/>
        <a:p>
          <a:endParaRPr lang="en-US" sz="2400"/>
        </a:p>
      </dgm:t>
    </dgm:pt>
    <dgm:pt modelId="{BACB421F-C37F-415C-BC8A-A613429FD635}" type="sibTrans" cxnId="{C813C99A-98C1-4F22-BAFE-40D1AE492D07}">
      <dgm:prSet/>
      <dgm:spPr/>
      <dgm:t>
        <a:bodyPr/>
        <a:lstStyle/>
        <a:p>
          <a:endParaRPr lang="en-US" sz="2400"/>
        </a:p>
      </dgm:t>
    </dgm:pt>
    <dgm:pt modelId="{753C28BC-CFEF-41FE-8F57-7DE150463538}" type="pres">
      <dgm:prSet presAssocID="{0741CD2B-6708-4B0D-8610-D8944D94D148}" presName="root" presStyleCnt="0">
        <dgm:presLayoutVars>
          <dgm:dir/>
          <dgm:resizeHandles val="exact"/>
        </dgm:presLayoutVars>
      </dgm:prSet>
      <dgm:spPr/>
    </dgm:pt>
    <dgm:pt modelId="{A0489676-77A0-47EC-A1D5-2CE77187E79B}" type="pres">
      <dgm:prSet presAssocID="{EC5469F5-4F42-4877-BB58-12B70C8994A6}" presName="compNode" presStyleCnt="0"/>
      <dgm:spPr/>
    </dgm:pt>
    <dgm:pt modelId="{B5FD8002-FD9A-43AE-B5ED-CA99BEF94A84}" type="pres">
      <dgm:prSet presAssocID="{EC5469F5-4F42-4877-BB58-12B70C8994A6}" presName="bgRect" presStyleLbl="bgShp" presStyleIdx="0" presStyleCnt="4"/>
      <dgm:spPr/>
    </dgm:pt>
    <dgm:pt modelId="{75854FFC-A45C-431A-8133-74015F2A75E4}" type="pres">
      <dgm:prSet presAssocID="{EC5469F5-4F42-4877-BB58-12B70C8994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64F4F3E-4360-4E44-AC7A-3FD468418745}" type="pres">
      <dgm:prSet presAssocID="{EC5469F5-4F42-4877-BB58-12B70C8994A6}" presName="spaceRect" presStyleCnt="0"/>
      <dgm:spPr/>
    </dgm:pt>
    <dgm:pt modelId="{5E2A42CF-D394-4D42-A8D3-9530743CBD6A}" type="pres">
      <dgm:prSet presAssocID="{EC5469F5-4F42-4877-BB58-12B70C8994A6}" presName="parTx" presStyleLbl="revTx" presStyleIdx="0" presStyleCnt="4">
        <dgm:presLayoutVars>
          <dgm:chMax val="0"/>
          <dgm:chPref val="0"/>
        </dgm:presLayoutVars>
      </dgm:prSet>
      <dgm:spPr/>
    </dgm:pt>
    <dgm:pt modelId="{DD2B77DA-8E20-42E0-962E-46126FF8889E}" type="pres">
      <dgm:prSet presAssocID="{3418908A-3F08-4FE1-AA30-CF0B0A6998A0}" presName="sibTrans" presStyleCnt="0"/>
      <dgm:spPr/>
    </dgm:pt>
    <dgm:pt modelId="{62BF205E-0EDD-4EE5-B26C-8F47F84EA475}" type="pres">
      <dgm:prSet presAssocID="{3410B918-BDB9-456D-AA7E-A3E23507B5CC}" presName="compNode" presStyleCnt="0"/>
      <dgm:spPr/>
    </dgm:pt>
    <dgm:pt modelId="{4D401915-C476-4851-9E53-66E380E70AE0}" type="pres">
      <dgm:prSet presAssocID="{3410B918-BDB9-456D-AA7E-A3E23507B5CC}" presName="bgRect" presStyleLbl="bgShp" presStyleIdx="1" presStyleCnt="4"/>
      <dgm:spPr/>
    </dgm:pt>
    <dgm:pt modelId="{83D99D2C-5E20-4685-8A70-04326414B46B}" type="pres">
      <dgm:prSet presAssocID="{3410B918-BDB9-456D-AA7E-A3E23507B5C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 with solid fill"/>
        </a:ext>
      </dgm:extLst>
    </dgm:pt>
    <dgm:pt modelId="{97A4B3D1-3EF7-4BE2-8B80-CEF2BF61CF5F}" type="pres">
      <dgm:prSet presAssocID="{3410B918-BDB9-456D-AA7E-A3E23507B5CC}" presName="spaceRect" presStyleCnt="0"/>
      <dgm:spPr/>
    </dgm:pt>
    <dgm:pt modelId="{0DE54E71-E7B4-4CF0-B140-CEC99B921164}" type="pres">
      <dgm:prSet presAssocID="{3410B918-BDB9-456D-AA7E-A3E23507B5CC}" presName="parTx" presStyleLbl="revTx" presStyleIdx="1" presStyleCnt="4">
        <dgm:presLayoutVars>
          <dgm:chMax val="0"/>
          <dgm:chPref val="0"/>
        </dgm:presLayoutVars>
      </dgm:prSet>
      <dgm:spPr/>
    </dgm:pt>
    <dgm:pt modelId="{AF7799B9-A643-41C9-BE99-8E08FA436BCB}" type="pres">
      <dgm:prSet presAssocID="{A242979B-897F-4F3E-9368-974096CC0961}" presName="sibTrans" presStyleCnt="0"/>
      <dgm:spPr/>
    </dgm:pt>
    <dgm:pt modelId="{585CCD21-D696-4C7E-BCA6-EED220FB1065}" type="pres">
      <dgm:prSet presAssocID="{09807A0A-0684-4094-B235-067689B1C78D}" presName="compNode" presStyleCnt="0"/>
      <dgm:spPr/>
    </dgm:pt>
    <dgm:pt modelId="{7C1647FC-D7D3-45F8-962A-1A0326DC4B61}" type="pres">
      <dgm:prSet presAssocID="{09807A0A-0684-4094-B235-067689B1C78D}" presName="bgRect" presStyleLbl="bgShp" presStyleIdx="2" presStyleCnt="4"/>
      <dgm:spPr/>
    </dgm:pt>
    <dgm:pt modelId="{CB7B19D4-D2BA-4A29-80AF-998464E86EA9}" type="pres">
      <dgm:prSet presAssocID="{09807A0A-0684-4094-B235-067689B1C78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with solid fill"/>
        </a:ext>
      </dgm:extLst>
    </dgm:pt>
    <dgm:pt modelId="{6B5F89C9-9983-4966-B57C-A8CCBFF23489}" type="pres">
      <dgm:prSet presAssocID="{09807A0A-0684-4094-B235-067689B1C78D}" presName="spaceRect" presStyleCnt="0"/>
      <dgm:spPr/>
    </dgm:pt>
    <dgm:pt modelId="{7453B93F-FBA1-4C15-885B-AAE83161DE5C}" type="pres">
      <dgm:prSet presAssocID="{09807A0A-0684-4094-B235-067689B1C78D}" presName="parTx" presStyleLbl="revTx" presStyleIdx="2" presStyleCnt="4">
        <dgm:presLayoutVars>
          <dgm:chMax val="0"/>
          <dgm:chPref val="0"/>
        </dgm:presLayoutVars>
      </dgm:prSet>
      <dgm:spPr/>
    </dgm:pt>
    <dgm:pt modelId="{56A9B9FE-36B6-437E-9630-671632372671}" type="pres">
      <dgm:prSet presAssocID="{25B283D8-5BE1-469D-AE96-A856DEB3178F}" presName="sibTrans" presStyleCnt="0"/>
      <dgm:spPr/>
    </dgm:pt>
    <dgm:pt modelId="{1DC2315E-A71B-4307-93F2-B8C6B8B06908}" type="pres">
      <dgm:prSet presAssocID="{6C717309-2F8B-43E5-857E-89BA38E8D0D1}" presName="compNode" presStyleCnt="0"/>
      <dgm:spPr/>
    </dgm:pt>
    <dgm:pt modelId="{665AEDC7-7BC2-4442-9D60-10447ECADD62}" type="pres">
      <dgm:prSet presAssocID="{6C717309-2F8B-43E5-857E-89BA38E8D0D1}" presName="bgRect" presStyleLbl="bgShp" presStyleIdx="3" presStyleCnt="4"/>
      <dgm:spPr/>
    </dgm:pt>
    <dgm:pt modelId="{7936C36B-A8DE-4402-A168-1FF6F978607A}" type="pres">
      <dgm:prSet presAssocID="{6C717309-2F8B-43E5-857E-89BA38E8D0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l Tower with solid fill"/>
        </a:ext>
      </dgm:extLst>
    </dgm:pt>
    <dgm:pt modelId="{DD27919E-965A-48B7-B783-5F831E76829D}" type="pres">
      <dgm:prSet presAssocID="{6C717309-2F8B-43E5-857E-89BA38E8D0D1}" presName="spaceRect" presStyleCnt="0"/>
      <dgm:spPr/>
    </dgm:pt>
    <dgm:pt modelId="{4F6FD934-4D92-4D12-BF21-81F7B978F10C}" type="pres">
      <dgm:prSet presAssocID="{6C717309-2F8B-43E5-857E-89BA38E8D0D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5FAE04-B1BF-4BBB-B87A-C6CF28A8CAD0}" srcId="{0741CD2B-6708-4B0D-8610-D8944D94D148}" destId="{3410B918-BDB9-456D-AA7E-A3E23507B5CC}" srcOrd="1" destOrd="0" parTransId="{745B1BBA-D5B9-41C3-AE56-357E945E6D3A}" sibTransId="{A242979B-897F-4F3E-9368-974096CC0961}"/>
    <dgm:cxn modelId="{28730724-8760-46DD-8DC1-C8C6E480D296}" type="presOf" srcId="{09807A0A-0684-4094-B235-067689B1C78D}" destId="{7453B93F-FBA1-4C15-885B-AAE83161DE5C}" srcOrd="0" destOrd="0" presId="urn:microsoft.com/office/officeart/2018/2/layout/IconVerticalSolidList"/>
    <dgm:cxn modelId="{B493E327-F200-4CD9-AD92-7C0221341DE6}" srcId="{0741CD2B-6708-4B0D-8610-D8944D94D148}" destId="{EC5469F5-4F42-4877-BB58-12B70C8994A6}" srcOrd="0" destOrd="0" parTransId="{90FA5FF8-3348-4C32-8AE6-03AFFFE07EB7}" sibTransId="{3418908A-3F08-4FE1-AA30-CF0B0A6998A0}"/>
    <dgm:cxn modelId="{85E7E65B-CADA-45B7-B93A-B6C804832C32}" type="presOf" srcId="{6C717309-2F8B-43E5-857E-89BA38E8D0D1}" destId="{4F6FD934-4D92-4D12-BF21-81F7B978F10C}" srcOrd="0" destOrd="0" presId="urn:microsoft.com/office/officeart/2018/2/layout/IconVerticalSolidList"/>
    <dgm:cxn modelId="{AC9CDF69-0D30-452C-942A-6B6F7E15708C}" type="presOf" srcId="{3410B918-BDB9-456D-AA7E-A3E23507B5CC}" destId="{0DE54E71-E7B4-4CF0-B140-CEC99B921164}" srcOrd="0" destOrd="0" presId="urn:microsoft.com/office/officeart/2018/2/layout/IconVerticalSolidList"/>
    <dgm:cxn modelId="{C813C99A-98C1-4F22-BAFE-40D1AE492D07}" srcId="{0741CD2B-6708-4B0D-8610-D8944D94D148}" destId="{6C717309-2F8B-43E5-857E-89BA38E8D0D1}" srcOrd="3" destOrd="0" parTransId="{7AC339F5-BBA7-4093-8CBC-A48A95B0AF84}" sibTransId="{BACB421F-C37F-415C-BC8A-A613429FD635}"/>
    <dgm:cxn modelId="{739D60BF-6CCF-4653-BE9D-B34BAB0CCEE7}" type="presOf" srcId="{0741CD2B-6708-4B0D-8610-D8944D94D148}" destId="{753C28BC-CFEF-41FE-8F57-7DE150463538}" srcOrd="0" destOrd="0" presId="urn:microsoft.com/office/officeart/2018/2/layout/IconVerticalSolidList"/>
    <dgm:cxn modelId="{CAD054C2-E27A-481A-8E37-B7FA20A4244E}" srcId="{0741CD2B-6708-4B0D-8610-D8944D94D148}" destId="{09807A0A-0684-4094-B235-067689B1C78D}" srcOrd="2" destOrd="0" parTransId="{1CCC0BA9-E099-4F74-A0BA-B2E6CB8823D5}" sibTransId="{25B283D8-5BE1-469D-AE96-A856DEB3178F}"/>
    <dgm:cxn modelId="{1E53EEC7-F417-48AF-8938-D466E687A271}" type="presOf" srcId="{EC5469F5-4F42-4877-BB58-12B70C8994A6}" destId="{5E2A42CF-D394-4D42-A8D3-9530743CBD6A}" srcOrd="0" destOrd="0" presId="urn:microsoft.com/office/officeart/2018/2/layout/IconVerticalSolidList"/>
    <dgm:cxn modelId="{1DBC4FCD-20BE-40CE-9680-B9352FA9B8A1}" type="presParOf" srcId="{753C28BC-CFEF-41FE-8F57-7DE150463538}" destId="{A0489676-77A0-47EC-A1D5-2CE77187E79B}" srcOrd="0" destOrd="0" presId="urn:microsoft.com/office/officeart/2018/2/layout/IconVerticalSolidList"/>
    <dgm:cxn modelId="{A175E15C-FE58-4EFE-9C8E-231C8A0C86C5}" type="presParOf" srcId="{A0489676-77A0-47EC-A1D5-2CE77187E79B}" destId="{B5FD8002-FD9A-43AE-B5ED-CA99BEF94A84}" srcOrd="0" destOrd="0" presId="urn:microsoft.com/office/officeart/2018/2/layout/IconVerticalSolidList"/>
    <dgm:cxn modelId="{1D8C567C-BD5C-4BFA-BF1B-D1518BD2319B}" type="presParOf" srcId="{A0489676-77A0-47EC-A1D5-2CE77187E79B}" destId="{75854FFC-A45C-431A-8133-74015F2A75E4}" srcOrd="1" destOrd="0" presId="urn:microsoft.com/office/officeart/2018/2/layout/IconVerticalSolidList"/>
    <dgm:cxn modelId="{446534C4-028C-40F3-9709-46CDA9CE965A}" type="presParOf" srcId="{A0489676-77A0-47EC-A1D5-2CE77187E79B}" destId="{864F4F3E-4360-4E44-AC7A-3FD468418745}" srcOrd="2" destOrd="0" presId="urn:microsoft.com/office/officeart/2018/2/layout/IconVerticalSolidList"/>
    <dgm:cxn modelId="{6E40FC7B-EE4A-40B6-AD3B-694D0DFFC44C}" type="presParOf" srcId="{A0489676-77A0-47EC-A1D5-2CE77187E79B}" destId="{5E2A42CF-D394-4D42-A8D3-9530743CBD6A}" srcOrd="3" destOrd="0" presId="urn:microsoft.com/office/officeart/2018/2/layout/IconVerticalSolidList"/>
    <dgm:cxn modelId="{63AE243A-6F13-4B26-819F-C20FD0F97C70}" type="presParOf" srcId="{753C28BC-CFEF-41FE-8F57-7DE150463538}" destId="{DD2B77DA-8E20-42E0-962E-46126FF8889E}" srcOrd="1" destOrd="0" presId="urn:microsoft.com/office/officeart/2018/2/layout/IconVerticalSolidList"/>
    <dgm:cxn modelId="{693C8C76-FAE4-4B85-93D6-3A54BA277B81}" type="presParOf" srcId="{753C28BC-CFEF-41FE-8F57-7DE150463538}" destId="{62BF205E-0EDD-4EE5-B26C-8F47F84EA475}" srcOrd="2" destOrd="0" presId="urn:microsoft.com/office/officeart/2018/2/layout/IconVerticalSolidList"/>
    <dgm:cxn modelId="{B539A7EB-E2A5-4439-8F3E-D3E94C601234}" type="presParOf" srcId="{62BF205E-0EDD-4EE5-B26C-8F47F84EA475}" destId="{4D401915-C476-4851-9E53-66E380E70AE0}" srcOrd="0" destOrd="0" presId="urn:microsoft.com/office/officeart/2018/2/layout/IconVerticalSolidList"/>
    <dgm:cxn modelId="{F35A347C-C0E2-4A63-AE50-A79D692A12FB}" type="presParOf" srcId="{62BF205E-0EDD-4EE5-B26C-8F47F84EA475}" destId="{83D99D2C-5E20-4685-8A70-04326414B46B}" srcOrd="1" destOrd="0" presId="urn:microsoft.com/office/officeart/2018/2/layout/IconVerticalSolidList"/>
    <dgm:cxn modelId="{B43A1E5C-7210-4469-8855-A0683EF41E94}" type="presParOf" srcId="{62BF205E-0EDD-4EE5-B26C-8F47F84EA475}" destId="{97A4B3D1-3EF7-4BE2-8B80-CEF2BF61CF5F}" srcOrd="2" destOrd="0" presId="urn:microsoft.com/office/officeart/2018/2/layout/IconVerticalSolidList"/>
    <dgm:cxn modelId="{5366234A-8052-4BE0-903F-7B618A729CE8}" type="presParOf" srcId="{62BF205E-0EDD-4EE5-B26C-8F47F84EA475}" destId="{0DE54E71-E7B4-4CF0-B140-CEC99B921164}" srcOrd="3" destOrd="0" presId="urn:microsoft.com/office/officeart/2018/2/layout/IconVerticalSolidList"/>
    <dgm:cxn modelId="{84DA62D1-D716-4099-90F6-118E7B52756A}" type="presParOf" srcId="{753C28BC-CFEF-41FE-8F57-7DE150463538}" destId="{AF7799B9-A643-41C9-BE99-8E08FA436BCB}" srcOrd="3" destOrd="0" presId="urn:microsoft.com/office/officeart/2018/2/layout/IconVerticalSolidList"/>
    <dgm:cxn modelId="{31207A7E-21C5-4336-8815-8C380E776DA4}" type="presParOf" srcId="{753C28BC-CFEF-41FE-8F57-7DE150463538}" destId="{585CCD21-D696-4C7E-BCA6-EED220FB1065}" srcOrd="4" destOrd="0" presId="urn:microsoft.com/office/officeart/2018/2/layout/IconVerticalSolidList"/>
    <dgm:cxn modelId="{90F47EB7-04FC-4D49-A01B-92D3A46E5846}" type="presParOf" srcId="{585CCD21-D696-4C7E-BCA6-EED220FB1065}" destId="{7C1647FC-D7D3-45F8-962A-1A0326DC4B61}" srcOrd="0" destOrd="0" presId="urn:microsoft.com/office/officeart/2018/2/layout/IconVerticalSolidList"/>
    <dgm:cxn modelId="{04673514-4824-4CCA-95C0-F8B756D4620B}" type="presParOf" srcId="{585CCD21-D696-4C7E-BCA6-EED220FB1065}" destId="{CB7B19D4-D2BA-4A29-80AF-998464E86EA9}" srcOrd="1" destOrd="0" presId="urn:microsoft.com/office/officeart/2018/2/layout/IconVerticalSolidList"/>
    <dgm:cxn modelId="{B6224E9F-AEA4-493C-919C-490200E69C87}" type="presParOf" srcId="{585CCD21-D696-4C7E-BCA6-EED220FB1065}" destId="{6B5F89C9-9983-4966-B57C-A8CCBFF23489}" srcOrd="2" destOrd="0" presId="urn:microsoft.com/office/officeart/2018/2/layout/IconVerticalSolidList"/>
    <dgm:cxn modelId="{D66F978F-1007-4AE6-AB52-C0BC97EC55BB}" type="presParOf" srcId="{585CCD21-D696-4C7E-BCA6-EED220FB1065}" destId="{7453B93F-FBA1-4C15-885B-AAE83161DE5C}" srcOrd="3" destOrd="0" presId="urn:microsoft.com/office/officeart/2018/2/layout/IconVerticalSolidList"/>
    <dgm:cxn modelId="{FA71F5C7-15C1-480F-8B75-EA7AD571C639}" type="presParOf" srcId="{753C28BC-CFEF-41FE-8F57-7DE150463538}" destId="{56A9B9FE-36B6-437E-9630-671632372671}" srcOrd="5" destOrd="0" presId="urn:microsoft.com/office/officeart/2018/2/layout/IconVerticalSolidList"/>
    <dgm:cxn modelId="{FDD02A59-EBB1-4E76-BBBD-6EB206A5EB5F}" type="presParOf" srcId="{753C28BC-CFEF-41FE-8F57-7DE150463538}" destId="{1DC2315E-A71B-4307-93F2-B8C6B8B06908}" srcOrd="6" destOrd="0" presId="urn:microsoft.com/office/officeart/2018/2/layout/IconVerticalSolidList"/>
    <dgm:cxn modelId="{E310B030-F16E-4B3D-B465-0C2FE05F3B09}" type="presParOf" srcId="{1DC2315E-A71B-4307-93F2-B8C6B8B06908}" destId="{665AEDC7-7BC2-4442-9D60-10447ECADD62}" srcOrd="0" destOrd="0" presId="urn:microsoft.com/office/officeart/2018/2/layout/IconVerticalSolidList"/>
    <dgm:cxn modelId="{847B9A06-61ED-418A-9543-F4DBAA594B8F}" type="presParOf" srcId="{1DC2315E-A71B-4307-93F2-B8C6B8B06908}" destId="{7936C36B-A8DE-4402-A168-1FF6F978607A}" srcOrd="1" destOrd="0" presId="urn:microsoft.com/office/officeart/2018/2/layout/IconVerticalSolidList"/>
    <dgm:cxn modelId="{60664F0C-BF24-422C-9549-48A69C64E660}" type="presParOf" srcId="{1DC2315E-A71B-4307-93F2-B8C6B8B06908}" destId="{DD27919E-965A-48B7-B783-5F831E76829D}" srcOrd="2" destOrd="0" presId="urn:microsoft.com/office/officeart/2018/2/layout/IconVerticalSolidList"/>
    <dgm:cxn modelId="{2AF625F9-307B-4373-A61A-145319655486}" type="presParOf" srcId="{1DC2315E-A71B-4307-93F2-B8C6B8B06908}" destId="{4F6FD934-4D92-4D12-BF21-81F7B978F1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D8544-BA2F-A346-AEE1-3CDFA76F87A4}">
      <dsp:nvSpPr>
        <dsp:cNvPr id="0" name=""/>
        <dsp:cNvSpPr/>
      </dsp:nvSpPr>
      <dsp:spPr>
        <a:xfrm>
          <a:off x="0" y="0"/>
          <a:ext cx="109728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F64CAB-576C-4C4A-8DAC-B0401B2106D6}">
      <dsp:nvSpPr>
        <dsp:cNvPr id="0" name=""/>
        <dsp:cNvSpPr/>
      </dsp:nvSpPr>
      <dsp:spPr>
        <a:xfrm>
          <a:off x="0" y="0"/>
          <a:ext cx="10972800" cy="59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Problem Statement </a:t>
          </a:r>
        </a:p>
      </dsp:txBody>
      <dsp:txXfrm>
        <a:off x="0" y="0"/>
        <a:ext cx="10972800" cy="594859"/>
      </dsp:txXfrm>
    </dsp:sp>
    <dsp:sp modelId="{7E7C3CEC-1B54-E64D-822E-BE64401A68F5}">
      <dsp:nvSpPr>
        <dsp:cNvPr id="0" name=""/>
        <dsp:cNvSpPr/>
      </dsp:nvSpPr>
      <dsp:spPr>
        <a:xfrm>
          <a:off x="0" y="594859"/>
          <a:ext cx="109728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4C8221-6F1C-264D-8EEB-79D86A66D461}">
      <dsp:nvSpPr>
        <dsp:cNvPr id="0" name=""/>
        <dsp:cNvSpPr/>
      </dsp:nvSpPr>
      <dsp:spPr>
        <a:xfrm>
          <a:off x="0" y="594859"/>
          <a:ext cx="10972800" cy="59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Motivation</a:t>
          </a:r>
        </a:p>
      </dsp:txBody>
      <dsp:txXfrm>
        <a:off x="0" y="594859"/>
        <a:ext cx="10972800" cy="594859"/>
      </dsp:txXfrm>
    </dsp:sp>
    <dsp:sp modelId="{51A5C517-6050-6246-812F-44DEC5406935}">
      <dsp:nvSpPr>
        <dsp:cNvPr id="0" name=""/>
        <dsp:cNvSpPr/>
      </dsp:nvSpPr>
      <dsp:spPr>
        <a:xfrm>
          <a:off x="0" y="1189718"/>
          <a:ext cx="109728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BD27B3-4696-C940-9585-98EBCE06F0A5}">
      <dsp:nvSpPr>
        <dsp:cNvPr id="0" name=""/>
        <dsp:cNvSpPr/>
      </dsp:nvSpPr>
      <dsp:spPr>
        <a:xfrm>
          <a:off x="0" y="1189718"/>
          <a:ext cx="10972800" cy="59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Literature Review</a:t>
          </a:r>
        </a:p>
      </dsp:txBody>
      <dsp:txXfrm>
        <a:off x="0" y="1189718"/>
        <a:ext cx="10972800" cy="594859"/>
      </dsp:txXfrm>
    </dsp:sp>
    <dsp:sp modelId="{9F8E7779-55C3-DB4A-A4DB-80DD607885A1}">
      <dsp:nvSpPr>
        <dsp:cNvPr id="0" name=""/>
        <dsp:cNvSpPr/>
      </dsp:nvSpPr>
      <dsp:spPr>
        <a:xfrm>
          <a:off x="0" y="1784577"/>
          <a:ext cx="109728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607D9-376A-D84B-97C4-AEE9413457E0}">
      <dsp:nvSpPr>
        <dsp:cNvPr id="0" name=""/>
        <dsp:cNvSpPr/>
      </dsp:nvSpPr>
      <dsp:spPr>
        <a:xfrm>
          <a:off x="0" y="1784577"/>
          <a:ext cx="10972800" cy="59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Design Objectives</a:t>
          </a:r>
        </a:p>
      </dsp:txBody>
      <dsp:txXfrm>
        <a:off x="0" y="1784577"/>
        <a:ext cx="10972800" cy="594859"/>
      </dsp:txXfrm>
    </dsp:sp>
    <dsp:sp modelId="{BB6E1681-4887-FF49-9A81-D50667898712}">
      <dsp:nvSpPr>
        <dsp:cNvPr id="0" name=""/>
        <dsp:cNvSpPr/>
      </dsp:nvSpPr>
      <dsp:spPr>
        <a:xfrm>
          <a:off x="0" y="2379436"/>
          <a:ext cx="109728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247313-4B3A-374D-9FEC-CCC9C645DF7C}">
      <dsp:nvSpPr>
        <dsp:cNvPr id="0" name=""/>
        <dsp:cNvSpPr/>
      </dsp:nvSpPr>
      <dsp:spPr>
        <a:xfrm>
          <a:off x="0" y="2379436"/>
          <a:ext cx="10972800" cy="59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Implementation</a:t>
          </a:r>
        </a:p>
      </dsp:txBody>
      <dsp:txXfrm>
        <a:off x="0" y="2379436"/>
        <a:ext cx="10972800" cy="594859"/>
      </dsp:txXfrm>
    </dsp:sp>
    <dsp:sp modelId="{37AE00C4-5A4F-E74B-B82C-8C5BB9F727B7}">
      <dsp:nvSpPr>
        <dsp:cNvPr id="0" name=""/>
        <dsp:cNvSpPr/>
      </dsp:nvSpPr>
      <dsp:spPr>
        <a:xfrm>
          <a:off x="0" y="2974295"/>
          <a:ext cx="109728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1A86C5-E3DC-2D4D-8EA4-2162B9F78C21}">
      <dsp:nvSpPr>
        <dsp:cNvPr id="0" name=""/>
        <dsp:cNvSpPr/>
      </dsp:nvSpPr>
      <dsp:spPr>
        <a:xfrm>
          <a:off x="0" y="2974295"/>
          <a:ext cx="10972800" cy="59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2800" kern="1200" dirty="0"/>
            <a:t>System </a:t>
          </a:r>
          <a:r>
            <a:rPr lang="en-US" sz="2800" kern="1200" dirty="0"/>
            <a:t>Testing and Validation</a:t>
          </a:r>
        </a:p>
      </dsp:txBody>
      <dsp:txXfrm>
        <a:off x="0" y="2974295"/>
        <a:ext cx="10972800" cy="594859"/>
      </dsp:txXfrm>
    </dsp:sp>
    <dsp:sp modelId="{FA6ACF8E-9096-BC4A-B680-FC9C247C1473}">
      <dsp:nvSpPr>
        <dsp:cNvPr id="0" name=""/>
        <dsp:cNvSpPr/>
      </dsp:nvSpPr>
      <dsp:spPr>
        <a:xfrm>
          <a:off x="0" y="3569154"/>
          <a:ext cx="109728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77318F-C82D-C54C-8332-3D5A3627EA65}">
      <dsp:nvSpPr>
        <dsp:cNvPr id="0" name=""/>
        <dsp:cNvSpPr/>
      </dsp:nvSpPr>
      <dsp:spPr>
        <a:xfrm>
          <a:off x="0" y="3569154"/>
          <a:ext cx="10972800" cy="59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Conclusion </a:t>
          </a:r>
        </a:p>
      </dsp:txBody>
      <dsp:txXfrm>
        <a:off x="0" y="3569154"/>
        <a:ext cx="10972800" cy="594859"/>
      </dsp:txXfrm>
    </dsp:sp>
    <dsp:sp modelId="{B09BB066-71FA-D14F-BDF8-24B8F6B4CC95}">
      <dsp:nvSpPr>
        <dsp:cNvPr id="0" name=""/>
        <dsp:cNvSpPr/>
      </dsp:nvSpPr>
      <dsp:spPr>
        <a:xfrm>
          <a:off x="0" y="4164013"/>
          <a:ext cx="109728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343734-5209-9241-935F-C28033489051}">
      <dsp:nvSpPr>
        <dsp:cNvPr id="0" name=""/>
        <dsp:cNvSpPr/>
      </dsp:nvSpPr>
      <dsp:spPr>
        <a:xfrm>
          <a:off x="0" y="4164013"/>
          <a:ext cx="10972800" cy="59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Future Work</a:t>
          </a:r>
        </a:p>
      </dsp:txBody>
      <dsp:txXfrm>
        <a:off x="0" y="4164013"/>
        <a:ext cx="10972800" cy="594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AEBC2-0E3B-9C48-B4AA-D0BDCC759762}">
      <dsp:nvSpPr>
        <dsp:cNvPr id="0" name=""/>
        <dsp:cNvSpPr/>
      </dsp:nvSpPr>
      <dsp:spPr>
        <a:xfrm>
          <a:off x="-139639" y="0"/>
          <a:ext cx="9336799" cy="1001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ts val="1066"/>
            </a:spcAft>
            <a:buNone/>
          </a:pPr>
          <a:r>
            <a:rPr lang="en-US" sz="2300" kern="1200" dirty="0"/>
            <a:t>Cognitive radio (CR) is a significant and active research topic (Approx. 30K Publications) </a:t>
          </a:r>
        </a:p>
      </dsp:txBody>
      <dsp:txXfrm>
        <a:off x="-110305" y="29334"/>
        <a:ext cx="8101005" cy="942875"/>
      </dsp:txXfrm>
    </dsp:sp>
    <dsp:sp modelId="{E6404626-FD89-A447-9D04-C5F584C93F16}">
      <dsp:nvSpPr>
        <dsp:cNvPr id="0" name=""/>
        <dsp:cNvSpPr/>
      </dsp:nvSpPr>
      <dsp:spPr>
        <a:xfrm>
          <a:off x="823201" y="1183642"/>
          <a:ext cx="8778240" cy="1001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ts val="1066"/>
            </a:spcAft>
            <a:buNone/>
          </a:pPr>
          <a:r>
            <a:rPr lang="en-US" sz="2300" kern="1200" dirty="0"/>
            <a:t>D</a:t>
          </a:r>
          <a:r>
            <a:rPr lang="en-US" sz="2300" b="0" i="0" kern="1200" dirty="0"/>
            <a:t>eep learning (DL) improves spectrum sensing (SS)</a:t>
          </a:r>
          <a:endParaRPr lang="en-US" sz="2300" kern="1200" dirty="0"/>
        </a:p>
      </dsp:txBody>
      <dsp:txXfrm>
        <a:off x="852535" y="1212976"/>
        <a:ext cx="7333390" cy="942875"/>
      </dsp:txXfrm>
    </dsp:sp>
    <dsp:sp modelId="{8C6F4AA7-70DC-A34B-B5F6-D373D6C1428E}">
      <dsp:nvSpPr>
        <dsp:cNvPr id="0" name=""/>
        <dsp:cNvSpPr/>
      </dsp:nvSpPr>
      <dsp:spPr>
        <a:xfrm>
          <a:off x="1369734" y="2380345"/>
          <a:ext cx="8778240" cy="1001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ts val="1066"/>
            </a:spcAft>
            <a:buNone/>
          </a:pPr>
          <a:r>
            <a:rPr lang="en-US" sz="2300" kern="1200"/>
            <a:t>A</a:t>
          </a:r>
          <a:r>
            <a:rPr lang="en-US" sz="2300" b="0" i="0" kern="1200"/>
            <a:t>dapts to various spectral patterns and interference</a:t>
          </a:r>
          <a:endParaRPr lang="en-US" sz="2300" kern="1200" dirty="0"/>
        </a:p>
      </dsp:txBody>
      <dsp:txXfrm>
        <a:off x="1399068" y="2409679"/>
        <a:ext cx="7344363" cy="942875"/>
      </dsp:txXfrm>
    </dsp:sp>
    <dsp:sp modelId="{4F388B41-EDD1-4B44-BB67-3261A503FE5D}">
      <dsp:nvSpPr>
        <dsp:cNvPr id="0" name=""/>
        <dsp:cNvSpPr/>
      </dsp:nvSpPr>
      <dsp:spPr>
        <a:xfrm>
          <a:off x="2189446" y="3550928"/>
          <a:ext cx="8778240" cy="1001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ts val="1066"/>
            </a:spcAft>
            <a:buNone/>
          </a:pPr>
          <a:r>
            <a:rPr lang="en-US" sz="2300" kern="1200" dirty="0"/>
            <a:t>Intersects with embedded Machine Learning (ML), energy-efficient computing, and sustainability </a:t>
          </a:r>
        </a:p>
      </dsp:txBody>
      <dsp:txXfrm>
        <a:off x="2218780" y="3580262"/>
        <a:ext cx="7333390" cy="942875"/>
      </dsp:txXfrm>
    </dsp:sp>
    <dsp:sp modelId="{99B608C9-41F9-4E42-8E21-D78CAC92FA93}">
      <dsp:nvSpPr>
        <dsp:cNvPr id="0" name=""/>
        <dsp:cNvSpPr/>
      </dsp:nvSpPr>
      <dsp:spPr>
        <a:xfrm>
          <a:off x="8541196" y="780157"/>
          <a:ext cx="651003" cy="6510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687672" y="780157"/>
        <a:ext cx="358051" cy="489880"/>
      </dsp:txXfrm>
    </dsp:sp>
    <dsp:sp modelId="{BD63CA76-8739-794D-AB12-3228429F8636}">
      <dsp:nvSpPr>
        <dsp:cNvPr id="0" name=""/>
        <dsp:cNvSpPr/>
      </dsp:nvSpPr>
      <dsp:spPr>
        <a:xfrm>
          <a:off x="9002053" y="1950734"/>
          <a:ext cx="651003" cy="65100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148529" y="1950734"/>
        <a:ext cx="358051" cy="489880"/>
      </dsp:txXfrm>
    </dsp:sp>
    <dsp:sp modelId="{D8069CFB-2F98-E043-B2C6-21EA22A0365F}">
      <dsp:nvSpPr>
        <dsp:cNvPr id="0" name=""/>
        <dsp:cNvSpPr/>
      </dsp:nvSpPr>
      <dsp:spPr>
        <a:xfrm>
          <a:off x="9502072" y="3134376"/>
          <a:ext cx="651003" cy="65100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648548" y="3134376"/>
        <a:ext cx="358051" cy="489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430BB-9940-4149-B048-8990108B1F63}">
      <dsp:nvSpPr>
        <dsp:cNvPr id="0" name=""/>
        <dsp:cNvSpPr/>
      </dsp:nvSpPr>
      <dsp:spPr>
        <a:xfrm>
          <a:off x="0" y="345736"/>
          <a:ext cx="10972800" cy="1836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458216" rIns="85161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200" kern="1200" dirty="0">
              <a:latin typeface="+mn-lt"/>
            </a:rPr>
            <a:t>RF spectrum users: </a:t>
          </a:r>
          <a:r>
            <a:rPr lang="en-US" sz="2200" kern="1200" dirty="0"/>
            <a:t>Primary Users (PUs) &amp; Secondary Users (SUs)</a:t>
          </a:r>
        </a:p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200" kern="1200" dirty="0"/>
            <a:t>Spectrum holes concept</a:t>
          </a:r>
        </a:p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200" kern="1200" dirty="0"/>
            <a:t>CR Networks: Centralized &amp; Distributed </a:t>
          </a:r>
        </a:p>
      </dsp:txBody>
      <dsp:txXfrm>
        <a:off x="0" y="345736"/>
        <a:ext cx="10972800" cy="1836449"/>
      </dsp:txXfrm>
    </dsp:sp>
    <dsp:sp modelId="{E3789D9D-3E44-AB41-B21F-05F92B65C1D1}">
      <dsp:nvSpPr>
        <dsp:cNvPr id="0" name=""/>
        <dsp:cNvSpPr/>
      </dsp:nvSpPr>
      <dsp:spPr>
        <a:xfrm>
          <a:off x="548640" y="21016"/>
          <a:ext cx="7680960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 Fundamentals </a:t>
          </a:r>
          <a:r>
            <a:rPr lang="en-US" sz="2000" kern="1200" dirty="0"/>
            <a:t>[7, 10] </a:t>
          </a:r>
          <a:endParaRPr lang="en-US" sz="2200" kern="1200" dirty="0"/>
        </a:p>
      </dsp:txBody>
      <dsp:txXfrm>
        <a:off x="580343" y="52719"/>
        <a:ext cx="7617554" cy="586034"/>
      </dsp:txXfrm>
    </dsp:sp>
    <dsp:sp modelId="{24EB38E6-6FF1-DA49-890B-95C7860CAB2A}">
      <dsp:nvSpPr>
        <dsp:cNvPr id="0" name=""/>
        <dsp:cNvSpPr/>
      </dsp:nvSpPr>
      <dsp:spPr>
        <a:xfrm>
          <a:off x="0" y="2625706"/>
          <a:ext cx="10972800" cy="19057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458216" rIns="851611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300" kern="1200">
              <a:latin typeface="Arial"/>
              <a:ea typeface="+mn-ea"/>
              <a:cs typeface="+mn-cs"/>
            </a:rPr>
            <a:t>Conventional SS techniques </a:t>
          </a:r>
          <a:endParaRPr lang="en-US" sz="2300" kern="1200" dirty="0">
            <a:latin typeface="Arial"/>
            <a:ea typeface="+mn-ea"/>
            <a:cs typeface="+mn-cs"/>
          </a:endParaRP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300" kern="1200">
              <a:latin typeface="Arial"/>
              <a:ea typeface="+mn-ea"/>
              <a:cs typeface="+mn-cs"/>
            </a:rPr>
            <a:t>ML-based SS: Supervised &amp; Unsupervised</a:t>
          </a:r>
          <a:endParaRPr lang="en-US" sz="2300" kern="1200" dirty="0">
            <a:latin typeface="Arial"/>
            <a:ea typeface="+mn-ea"/>
            <a:cs typeface="+mn-cs"/>
          </a:endParaRPr>
        </a:p>
        <a:p>
          <a:pPr marL="228600" lvl="1" indent="-228600" algn="l" defTabSz="1022350" rtl="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300" kern="1200" dirty="0">
              <a:latin typeface="Arial"/>
              <a:ea typeface="+mn-ea"/>
              <a:cs typeface="+mn-cs"/>
            </a:rPr>
            <a:t>DL-based SS: Convolutional Neural Networks (</a:t>
          </a:r>
          <a:r>
            <a:rPr lang="en-US" sz="2300" kern="1200">
              <a:latin typeface="Arial"/>
              <a:ea typeface="+mn-ea"/>
              <a:cs typeface="+mn-cs"/>
            </a:rPr>
            <a:t>CNNs)</a:t>
          </a:r>
          <a:endParaRPr lang="en-US" sz="2300" kern="1200" dirty="0">
            <a:latin typeface="Arial"/>
            <a:ea typeface="+mn-ea"/>
            <a:cs typeface="+mn-cs"/>
          </a:endParaRPr>
        </a:p>
      </dsp:txBody>
      <dsp:txXfrm>
        <a:off x="0" y="2625706"/>
        <a:ext cx="10972800" cy="1905749"/>
      </dsp:txXfrm>
    </dsp:sp>
    <dsp:sp modelId="{122C00B8-4D5A-8E48-8395-BD4FAB1C5668}">
      <dsp:nvSpPr>
        <dsp:cNvPr id="0" name=""/>
        <dsp:cNvSpPr/>
      </dsp:nvSpPr>
      <dsp:spPr>
        <a:xfrm>
          <a:off x="548640" y="2300986"/>
          <a:ext cx="7680960" cy="649440"/>
        </a:xfrm>
        <a:prstGeom prst="roundRect">
          <a:avLst/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958067"/>
                <a:satOff val="-5475"/>
                <a:lumOff val="52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958067"/>
                <a:satOff val="-5475"/>
                <a:lumOff val="52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SS Approaches </a:t>
          </a:r>
          <a:r>
            <a:rPr lang="en-US" sz="2000" kern="1200" dirty="0"/>
            <a:t>[8, 9] </a:t>
          </a:r>
          <a:endParaRPr lang="en-US" sz="2200" kern="1200" dirty="0"/>
        </a:p>
      </dsp:txBody>
      <dsp:txXfrm>
        <a:off x="580343" y="2332689"/>
        <a:ext cx="7617554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430BB-9940-4149-B048-8990108B1F63}">
      <dsp:nvSpPr>
        <dsp:cNvPr id="0" name=""/>
        <dsp:cNvSpPr/>
      </dsp:nvSpPr>
      <dsp:spPr>
        <a:xfrm>
          <a:off x="0" y="437229"/>
          <a:ext cx="10972800" cy="1836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458216" rIns="85161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200" kern="1200" dirty="0"/>
            <a:t>Dynamic spectrum allocation (DSA) in centralized CR networks</a:t>
          </a:r>
        </a:p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200" b="0" i="0" u="none" kern="1200" dirty="0"/>
            <a:t>Processes SU requests on a first-come-first-serve (FCFS) basis</a:t>
          </a:r>
          <a:endParaRPr lang="en-US" sz="2200" kern="1200" dirty="0"/>
        </a:p>
        <a:p>
          <a:pPr marL="228600" lvl="1" indent="-228600" algn="l" defTabSz="977900" rtl="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200" kern="1200" dirty="0"/>
            <a:t>Allocates </a:t>
          </a:r>
          <a:r>
            <a:rPr lang="en-US" sz="2200" b="0" i="0" u="none" kern="1200" dirty="0"/>
            <a:t>spectrum holes to SUs based on real-time availability</a:t>
          </a:r>
          <a:endParaRPr lang="en-US" sz="2200" kern="1200" dirty="0"/>
        </a:p>
      </dsp:txBody>
      <dsp:txXfrm>
        <a:off x="0" y="437229"/>
        <a:ext cx="10972800" cy="1836449"/>
      </dsp:txXfrm>
    </dsp:sp>
    <dsp:sp modelId="{E3789D9D-3E44-AB41-B21F-05F92B65C1D1}">
      <dsp:nvSpPr>
        <dsp:cNvPr id="0" name=""/>
        <dsp:cNvSpPr/>
      </dsp:nvSpPr>
      <dsp:spPr>
        <a:xfrm>
          <a:off x="548640" y="112509"/>
          <a:ext cx="7680960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Spectrum Allocation </a:t>
          </a:r>
          <a:r>
            <a:rPr lang="en-US" sz="2000" kern="1200" dirty="0"/>
            <a:t>[35, 40] </a:t>
          </a:r>
          <a:endParaRPr lang="en-US" sz="2200" kern="1200" dirty="0"/>
        </a:p>
      </dsp:txBody>
      <dsp:txXfrm>
        <a:off x="580343" y="144212"/>
        <a:ext cx="7617554" cy="586034"/>
      </dsp:txXfrm>
    </dsp:sp>
    <dsp:sp modelId="{24EB38E6-6FF1-DA49-890B-95C7860CAB2A}">
      <dsp:nvSpPr>
        <dsp:cNvPr id="0" name=""/>
        <dsp:cNvSpPr/>
      </dsp:nvSpPr>
      <dsp:spPr>
        <a:xfrm>
          <a:off x="0" y="2717198"/>
          <a:ext cx="10972800" cy="1836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1106049"/>
              <a:satOff val="-3470"/>
              <a:lumOff val="-182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458216" rIns="85161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200" b="0" i="0" u="none" kern="1200" dirty="0"/>
            <a:t>Low-cost and efficient hardware platforms for SS</a:t>
          </a:r>
          <a:endParaRPr lang="en-US" sz="2200" kern="1200" dirty="0"/>
        </a:p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200" kern="1200" dirty="0"/>
            <a:t>Microcontrollers, RF transmitters, and USB-software defined radio (SDR)</a:t>
          </a:r>
        </a:p>
        <a:p>
          <a:pPr marL="228600" lvl="1" indent="-228600" algn="l" defTabSz="977900" rtl="0">
            <a:lnSpc>
              <a:spcPct val="100000"/>
            </a:lnSpc>
            <a:spcBef>
              <a:spcPct val="0"/>
            </a:spcBef>
            <a:spcAft>
              <a:spcPts val="978"/>
            </a:spcAft>
            <a:buChar char="•"/>
          </a:pPr>
          <a:r>
            <a:rPr lang="en-US" sz="2200" kern="1200" dirty="0"/>
            <a:t>Embedded ML and DL-based SS algorithms</a:t>
          </a:r>
        </a:p>
      </dsp:txBody>
      <dsp:txXfrm>
        <a:off x="0" y="2717198"/>
        <a:ext cx="10972800" cy="1836449"/>
      </dsp:txXfrm>
    </dsp:sp>
    <dsp:sp modelId="{122C00B8-4D5A-8E48-8395-BD4FAB1C5668}">
      <dsp:nvSpPr>
        <dsp:cNvPr id="0" name=""/>
        <dsp:cNvSpPr/>
      </dsp:nvSpPr>
      <dsp:spPr>
        <a:xfrm>
          <a:off x="548640" y="2392479"/>
          <a:ext cx="7680960" cy="649440"/>
        </a:xfrm>
        <a:prstGeom prst="roundRect">
          <a:avLst/>
        </a:prstGeom>
        <a:gradFill rotWithShape="0">
          <a:gsLst>
            <a:gs pos="0">
              <a:schemeClr val="accent4">
                <a:hueOff val="-1106049"/>
                <a:satOff val="-3470"/>
                <a:lumOff val="-1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106049"/>
                <a:satOff val="-3470"/>
                <a:lumOff val="-1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106049"/>
                <a:satOff val="-3470"/>
                <a:lumOff val="-1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Hardware Platforms </a:t>
          </a:r>
          <a:r>
            <a:rPr lang="en-US" sz="2000" kern="1200" dirty="0"/>
            <a:t>[42, 43] </a:t>
          </a:r>
          <a:endParaRPr lang="en-US" sz="2200" kern="1200" dirty="0"/>
        </a:p>
      </dsp:txBody>
      <dsp:txXfrm>
        <a:off x="580343" y="2424182"/>
        <a:ext cx="7617554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EE511-F1B5-4471-9C64-7275478C0BFB}">
      <dsp:nvSpPr>
        <dsp:cNvPr id="0" name=""/>
        <dsp:cNvSpPr/>
      </dsp:nvSpPr>
      <dsp:spPr>
        <a:xfrm>
          <a:off x="204012" y="513355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6F831-C3A4-46CC-88D5-C059B8F679F8}">
      <dsp:nvSpPr>
        <dsp:cNvPr id="0" name=""/>
        <dsp:cNvSpPr/>
      </dsp:nvSpPr>
      <dsp:spPr>
        <a:xfrm>
          <a:off x="492955" y="802299"/>
          <a:ext cx="798033" cy="798033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C30AB-7693-438A-A60D-D090E7D1A9FC}">
      <dsp:nvSpPr>
        <dsp:cNvPr id="0" name=""/>
        <dsp:cNvSpPr/>
      </dsp:nvSpPr>
      <dsp:spPr>
        <a:xfrm>
          <a:off x="1874772" y="513355"/>
          <a:ext cx="3243240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low-complexity CNN-based algorithm for SS</a:t>
          </a:r>
        </a:p>
      </dsp:txBody>
      <dsp:txXfrm>
        <a:off x="1874772" y="513355"/>
        <a:ext cx="3243240" cy="1375920"/>
      </dsp:txXfrm>
    </dsp:sp>
    <dsp:sp modelId="{8336178E-B0F1-4D0D-8670-3F6A5B36BB94}">
      <dsp:nvSpPr>
        <dsp:cNvPr id="0" name=""/>
        <dsp:cNvSpPr/>
      </dsp:nvSpPr>
      <dsp:spPr>
        <a:xfrm>
          <a:off x="5683122" y="513355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1B4B0-FEA5-4CD8-8FD9-5356D9B71BEE}">
      <dsp:nvSpPr>
        <dsp:cNvPr id="0" name=""/>
        <dsp:cNvSpPr/>
      </dsp:nvSpPr>
      <dsp:spPr>
        <a:xfrm>
          <a:off x="5972065" y="802299"/>
          <a:ext cx="798033" cy="798033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3FA5D-6296-4D0F-A330-EB10E00D927C}">
      <dsp:nvSpPr>
        <dsp:cNvPr id="0" name=""/>
        <dsp:cNvSpPr/>
      </dsp:nvSpPr>
      <dsp:spPr>
        <a:xfrm>
          <a:off x="7182217" y="513355"/>
          <a:ext cx="3586569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Queueing model for DSA</a:t>
          </a:r>
        </a:p>
      </dsp:txBody>
      <dsp:txXfrm>
        <a:off x="7182217" y="513355"/>
        <a:ext cx="3586569" cy="1375920"/>
      </dsp:txXfrm>
    </dsp:sp>
    <dsp:sp modelId="{4E4E414A-D8B2-4C39-A9B2-2FD271AE62EF}">
      <dsp:nvSpPr>
        <dsp:cNvPr id="0" name=""/>
        <dsp:cNvSpPr/>
      </dsp:nvSpPr>
      <dsp:spPr>
        <a:xfrm>
          <a:off x="204012" y="2663196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58850-7444-4DC4-BB22-164702D25F31}">
      <dsp:nvSpPr>
        <dsp:cNvPr id="0" name=""/>
        <dsp:cNvSpPr/>
      </dsp:nvSpPr>
      <dsp:spPr>
        <a:xfrm>
          <a:off x="585491" y="3130503"/>
          <a:ext cx="612961" cy="65603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9A073-EC0B-4A3C-A833-008F4311DB66}">
      <dsp:nvSpPr>
        <dsp:cNvPr id="0" name=""/>
        <dsp:cNvSpPr/>
      </dsp:nvSpPr>
      <dsp:spPr>
        <a:xfrm>
          <a:off x="1874772" y="2663196"/>
          <a:ext cx="3243240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Centralized CR network architecture </a:t>
          </a:r>
        </a:p>
      </dsp:txBody>
      <dsp:txXfrm>
        <a:off x="1874772" y="2663196"/>
        <a:ext cx="3243240" cy="1375920"/>
      </dsp:txXfrm>
    </dsp:sp>
    <dsp:sp modelId="{422946E9-FF3B-4BC3-A40A-82E3CFC96EDF}">
      <dsp:nvSpPr>
        <dsp:cNvPr id="0" name=""/>
        <dsp:cNvSpPr/>
      </dsp:nvSpPr>
      <dsp:spPr>
        <a:xfrm>
          <a:off x="5683122" y="2663196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35A0A-CFEB-4AA7-BD2B-BDE6661F0B06}">
      <dsp:nvSpPr>
        <dsp:cNvPr id="0" name=""/>
        <dsp:cNvSpPr/>
      </dsp:nvSpPr>
      <dsp:spPr>
        <a:xfrm>
          <a:off x="5972065" y="2952139"/>
          <a:ext cx="798033" cy="798033"/>
        </a:xfrm>
        <a:prstGeom prst="rect">
          <a:avLst/>
        </a:prstGeom>
        <a:blipFill>
          <a:blip xmlns:r="http://schemas.openxmlformats.org/officeDocument/2006/relationships"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58622-384D-4171-8F25-2F0652D3841B}">
      <dsp:nvSpPr>
        <dsp:cNvPr id="0" name=""/>
        <dsp:cNvSpPr/>
      </dsp:nvSpPr>
      <dsp:spPr>
        <a:xfrm>
          <a:off x="7204077" y="2663196"/>
          <a:ext cx="3542850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Hardware implementation to showcase algorithm in a practical scenario</a:t>
          </a:r>
        </a:p>
      </dsp:txBody>
      <dsp:txXfrm>
        <a:off x="7204077" y="2663196"/>
        <a:ext cx="3542850" cy="1375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0CBA7-AA3E-AF46-9932-E1EC75D03C1E}">
      <dsp:nvSpPr>
        <dsp:cNvPr id="0" name=""/>
        <dsp:cNvSpPr/>
      </dsp:nvSpPr>
      <dsp:spPr>
        <a:xfrm>
          <a:off x="0" y="354298"/>
          <a:ext cx="10972800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416560" rIns="85161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60"/>
            </a:spcAft>
            <a:buChar char="•"/>
          </a:pPr>
          <a:r>
            <a:rPr lang="en-US" sz="2000" kern="1200" dirty="0"/>
            <a:t>Non-synthetic dataset emulating real Wi-Fi communications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60"/>
            </a:spcAft>
            <a:buChar char="•"/>
          </a:pPr>
          <a:r>
            <a:rPr lang="en-US" sz="2000" kern="1200" dirty="0"/>
            <a:t>I/Q samples from four 5-MHz-wide channels (20 MHz total)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60"/>
            </a:spcAft>
            <a:buChar char="•"/>
          </a:pPr>
          <a:r>
            <a:rPr lang="en-US" sz="2000" kern="1200" dirty="0"/>
            <a:t>Captured using USRP N210 SDRs via GNU Radio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60"/>
            </a:spcAft>
            <a:buChar char="•"/>
          </a:pPr>
          <a:r>
            <a:rPr lang="en-US" sz="2000" kern="1200" dirty="0"/>
            <a:t>Dataset divided: 80% for training, 10% for validation, 10% for testing</a:t>
          </a:r>
        </a:p>
      </dsp:txBody>
      <dsp:txXfrm>
        <a:off x="0" y="354298"/>
        <a:ext cx="10972800" cy="1984500"/>
      </dsp:txXfrm>
    </dsp:sp>
    <dsp:sp modelId="{B7FAD628-4211-924D-94C3-9E4A705760F9}">
      <dsp:nvSpPr>
        <dsp:cNvPr id="0" name=""/>
        <dsp:cNvSpPr/>
      </dsp:nvSpPr>
      <dsp:spPr>
        <a:xfrm>
          <a:off x="548640" y="59098"/>
          <a:ext cx="7680960" cy="5903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Acquired</a:t>
          </a:r>
          <a:r>
            <a:rPr lang="en-AE" sz="2000" kern="1200" dirty="0"/>
            <a:t> “SDR Dataset” </a:t>
          </a:r>
          <a:r>
            <a:rPr lang="en-AE" sz="1800" kern="1200" dirty="0"/>
            <a:t>[43]</a:t>
          </a:r>
          <a:endParaRPr lang="en-US" sz="2000" kern="1200" dirty="0"/>
        </a:p>
      </dsp:txBody>
      <dsp:txXfrm>
        <a:off x="577461" y="87919"/>
        <a:ext cx="7623318" cy="532757"/>
      </dsp:txXfrm>
    </dsp:sp>
    <dsp:sp modelId="{43D9F67D-23DD-0645-90D2-5B4CF74EF0EE}">
      <dsp:nvSpPr>
        <dsp:cNvPr id="0" name=""/>
        <dsp:cNvSpPr/>
      </dsp:nvSpPr>
      <dsp:spPr>
        <a:xfrm>
          <a:off x="0" y="2741998"/>
          <a:ext cx="10972800" cy="233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416560" rIns="85161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78"/>
            </a:spcAft>
            <a:buChar char="•"/>
          </a:pPr>
          <a:r>
            <a:rPr lang="en-US" sz="2000" kern="1200" dirty="0"/>
            <a:t>300,000 I/Q samples from 433 MHz and 500 MHz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78"/>
            </a:spcAft>
            <a:buChar char="•"/>
          </a:pPr>
          <a:r>
            <a:rPr lang="en-US" sz="2000" kern="1200" dirty="0"/>
            <a:t>Captured through GNU Radio using two RTL-SDR antennas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78"/>
            </a:spcAft>
            <a:buChar char="•"/>
          </a:pPr>
          <a:r>
            <a:rPr lang="en-US" sz="2000" kern="1200" dirty="0"/>
            <a:t>Arduino devices acted as PU transmitters for four scenarios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78"/>
            </a:spcAft>
            <a:buChar char="•"/>
          </a:pPr>
          <a:r>
            <a:rPr lang="en-US" sz="2000" kern="1200" dirty="0"/>
            <a:t>Energy detection used to determine frequency occupancy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78"/>
            </a:spcAft>
            <a:buChar char="•"/>
          </a:pPr>
          <a:r>
            <a:rPr lang="en-US" sz="2000" kern="1200" dirty="0"/>
            <a:t>Dataset divided: 80% for training, 10% for validation, 10% for testing</a:t>
          </a:r>
        </a:p>
      </dsp:txBody>
      <dsp:txXfrm>
        <a:off x="0" y="2741998"/>
        <a:ext cx="10972800" cy="2331000"/>
      </dsp:txXfrm>
    </dsp:sp>
    <dsp:sp modelId="{1FF0F337-178B-024E-971E-FDC487EB59AF}">
      <dsp:nvSpPr>
        <dsp:cNvPr id="0" name=""/>
        <dsp:cNvSpPr/>
      </dsp:nvSpPr>
      <dsp:spPr>
        <a:xfrm>
          <a:off x="548640" y="2446798"/>
          <a:ext cx="7680960" cy="5903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2000" kern="1200" dirty="0"/>
            <a:t>Our Collected Dataset</a:t>
          </a:r>
          <a:endParaRPr lang="en-US" sz="2000" kern="1200" dirty="0"/>
        </a:p>
      </dsp:txBody>
      <dsp:txXfrm>
        <a:off x="577461" y="2475619"/>
        <a:ext cx="7623318" cy="5327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FE6A49-C093-794C-8C81-C217EFA342C5}">
      <dsp:nvSpPr>
        <dsp:cNvPr id="0" name=""/>
        <dsp:cNvSpPr/>
      </dsp:nvSpPr>
      <dsp:spPr>
        <a:xfrm>
          <a:off x="0" y="291826"/>
          <a:ext cx="10972800" cy="1178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354076" rIns="85161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60"/>
            </a:spcAft>
            <a:buChar char="•"/>
          </a:pPr>
          <a:r>
            <a:rPr lang="en-US" sz="2000" b="0" i="0" kern="1200" dirty="0"/>
            <a:t>Tested system response to single and simultaneous PU transmissions.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60"/>
            </a:spcAft>
            <a:buChar char="•"/>
          </a:pPr>
          <a:r>
            <a:rPr lang="en-US" sz="2000" b="0" i="0" kern="1200" dirty="0"/>
            <a:t>Verified DL model’s accuracy in identifying occupied channels.</a:t>
          </a:r>
          <a:endParaRPr lang="en-US" sz="2000" kern="1200" dirty="0"/>
        </a:p>
      </dsp:txBody>
      <dsp:txXfrm>
        <a:off x="0" y="291826"/>
        <a:ext cx="10972800" cy="1178099"/>
      </dsp:txXfrm>
    </dsp:sp>
    <dsp:sp modelId="{B4E815EE-88A8-5945-9E5A-F119A7A4C1AF}">
      <dsp:nvSpPr>
        <dsp:cNvPr id="0" name=""/>
        <dsp:cNvSpPr/>
      </dsp:nvSpPr>
      <dsp:spPr>
        <a:xfrm>
          <a:off x="548640" y="40906"/>
          <a:ext cx="7680960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560"/>
            </a:spcAft>
            <a:buNone/>
          </a:pPr>
          <a:r>
            <a:rPr lang="en-US" sz="2000" b="0" i="0" kern="1200"/>
            <a:t>Occupied Spectrum Scenarios:</a:t>
          </a:r>
          <a:endParaRPr lang="en-US" sz="2000" kern="1200"/>
        </a:p>
      </dsp:txBody>
      <dsp:txXfrm>
        <a:off x="573138" y="65404"/>
        <a:ext cx="7631964" cy="452844"/>
      </dsp:txXfrm>
    </dsp:sp>
    <dsp:sp modelId="{2609D618-3EE5-B642-9CE8-0B2D910DAB0D}">
      <dsp:nvSpPr>
        <dsp:cNvPr id="0" name=""/>
        <dsp:cNvSpPr/>
      </dsp:nvSpPr>
      <dsp:spPr>
        <a:xfrm>
          <a:off x="0" y="1812646"/>
          <a:ext cx="10972800" cy="1178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354076" rIns="85161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60"/>
            </a:spcAft>
            <a:buChar char="•"/>
          </a:pPr>
          <a:r>
            <a:rPr lang="en-US" sz="2000" b="0" i="0" kern="1200" dirty="0"/>
            <a:t>Examined system’s handling of no PU activity and multiple SU requests.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60"/>
            </a:spcAft>
            <a:buChar char="•"/>
          </a:pPr>
          <a:r>
            <a:rPr lang="en-US" sz="2000" b="0" i="0" kern="1200" dirty="0"/>
            <a:t>Confirmed correct channel allocation by the central node.</a:t>
          </a:r>
          <a:endParaRPr lang="en-US" sz="2000" kern="1200" dirty="0"/>
        </a:p>
      </dsp:txBody>
      <dsp:txXfrm>
        <a:off x="0" y="1812646"/>
        <a:ext cx="10972800" cy="1178099"/>
      </dsp:txXfrm>
    </dsp:sp>
    <dsp:sp modelId="{D6914EF1-13B9-B54F-BEE5-36541AC1FE18}">
      <dsp:nvSpPr>
        <dsp:cNvPr id="0" name=""/>
        <dsp:cNvSpPr/>
      </dsp:nvSpPr>
      <dsp:spPr>
        <a:xfrm>
          <a:off x="548640" y="1561726"/>
          <a:ext cx="7680960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560"/>
            </a:spcAft>
            <a:buNone/>
          </a:pPr>
          <a:r>
            <a:rPr lang="en-US" sz="2000" b="0" i="0" kern="1200" dirty="0"/>
            <a:t>Unoccupied Spectrum Scenarios:</a:t>
          </a:r>
          <a:endParaRPr lang="en-US" sz="2000" kern="1200" dirty="0"/>
        </a:p>
      </dsp:txBody>
      <dsp:txXfrm>
        <a:off x="573138" y="1586224"/>
        <a:ext cx="7631964" cy="452844"/>
      </dsp:txXfrm>
    </dsp:sp>
    <dsp:sp modelId="{9826D903-2F3B-9343-83CA-842772B5CFA3}">
      <dsp:nvSpPr>
        <dsp:cNvPr id="0" name=""/>
        <dsp:cNvSpPr/>
      </dsp:nvSpPr>
      <dsp:spPr>
        <a:xfrm>
          <a:off x="0" y="3333465"/>
          <a:ext cx="10972800" cy="1178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354076" rIns="85161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60"/>
            </a:spcAft>
            <a:buChar char="•"/>
          </a:pPr>
          <a:r>
            <a:rPr lang="en-US" sz="2000" b="0" i="0" kern="1200" dirty="0"/>
            <a:t>Assessed system’s adaptability to sudden PU arrivals during SU transmissions.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560"/>
            </a:spcAft>
            <a:buChar char="•"/>
          </a:pPr>
          <a:r>
            <a:rPr lang="en-US" sz="2000" b="0" i="0" kern="1200" dirty="0"/>
            <a:t>Verified reallocation of channels based on DL model updates.</a:t>
          </a:r>
          <a:endParaRPr lang="en-US" sz="2000" kern="1200" dirty="0"/>
        </a:p>
      </dsp:txBody>
      <dsp:txXfrm>
        <a:off x="0" y="3333465"/>
        <a:ext cx="10972800" cy="1178099"/>
      </dsp:txXfrm>
    </dsp:sp>
    <dsp:sp modelId="{DA009F41-8FB0-3B48-A344-9900EA79A3AF}">
      <dsp:nvSpPr>
        <dsp:cNvPr id="0" name=""/>
        <dsp:cNvSpPr/>
      </dsp:nvSpPr>
      <dsp:spPr>
        <a:xfrm>
          <a:off x="548640" y="3082546"/>
          <a:ext cx="7680960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560"/>
            </a:spcAft>
            <a:buNone/>
          </a:pPr>
          <a:r>
            <a:rPr lang="en-US" sz="2000" b="0" i="0" kern="1200"/>
            <a:t>Dynamic Changes in Spectrum Occupation:</a:t>
          </a:r>
          <a:endParaRPr lang="en-US" sz="2000" kern="1200"/>
        </a:p>
      </dsp:txBody>
      <dsp:txXfrm>
        <a:off x="573138" y="3107044"/>
        <a:ext cx="7631964" cy="4528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351C3-0CE9-4D2C-8C00-E3601BEA73E8}">
      <dsp:nvSpPr>
        <dsp:cNvPr id="0" name=""/>
        <dsp:cNvSpPr/>
      </dsp:nvSpPr>
      <dsp:spPr>
        <a:xfrm>
          <a:off x="0" y="3556"/>
          <a:ext cx="10972800" cy="7575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28D876-1DFE-4633-A92F-EDBDC7D36CEB}">
      <dsp:nvSpPr>
        <dsp:cNvPr id="0" name=""/>
        <dsp:cNvSpPr/>
      </dsp:nvSpPr>
      <dsp:spPr>
        <a:xfrm>
          <a:off x="161736" y="106581"/>
          <a:ext cx="551509" cy="55150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E4B276-0223-4250-8043-F6E9E3EAC2EF}">
      <dsp:nvSpPr>
        <dsp:cNvPr id="0" name=""/>
        <dsp:cNvSpPr/>
      </dsp:nvSpPr>
      <dsp:spPr>
        <a:xfrm>
          <a:off x="874981" y="3556"/>
          <a:ext cx="10097818" cy="757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5" tIns="80175" rIns="80175" bIns="8017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Spectrum scarcity is a growing challenge</a:t>
          </a:r>
          <a:endParaRPr lang="en-US" sz="2400" kern="1200" dirty="0"/>
        </a:p>
      </dsp:txBody>
      <dsp:txXfrm>
        <a:off x="874981" y="3556"/>
        <a:ext cx="10097818" cy="757559"/>
      </dsp:txXfrm>
    </dsp:sp>
    <dsp:sp modelId="{85D7F2F8-644C-4BE0-BAF0-6C65ADF4F0C0}">
      <dsp:nvSpPr>
        <dsp:cNvPr id="0" name=""/>
        <dsp:cNvSpPr/>
      </dsp:nvSpPr>
      <dsp:spPr>
        <a:xfrm>
          <a:off x="0" y="950506"/>
          <a:ext cx="10972800" cy="7575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8F9CC7-BE72-4B0C-B4EF-630286BD6798}">
      <dsp:nvSpPr>
        <dsp:cNvPr id="0" name=""/>
        <dsp:cNvSpPr/>
      </dsp:nvSpPr>
      <dsp:spPr>
        <a:xfrm>
          <a:off x="161736" y="1053531"/>
          <a:ext cx="551509" cy="551509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F39AB8-0CCD-42C5-8AAA-CD4E61CC6EFC}">
      <dsp:nvSpPr>
        <dsp:cNvPr id="0" name=""/>
        <dsp:cNvSpPr/>
      </dsp:nvSpPr>
      <dsp:spPr>
        <a:xfrm>
          <a:off x="874981" y="950506"/>
          <a:ext cx="10097818" cy="757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5" tIns="80175" rIns="80175" bIns="8017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Develop an intelligent spectrum sensing and allocation system</a:t>
          </a:r>
          <a:endParaRPr lang="en-US" sz="2400" kern="1200" dirty="0"/>
        </a:p>
      </dsp:txBody>
      <dsp:txXfrm>
        <a:off x="874981" y="950506"/>
        <a:ext cx="10097818" cy="757559"/>
      </dsp:txXfrm>
    </dsp:sp>
    <dsp:sp modelId="{687B19F4-4EC3-4518-B257-8F24DCD2801F}">
      <dsp:nvSpPr>
        <dsp:cNvPr id="0" name=""/>
        <dsp:cNvSpPr/>
      </dsp:nvSpPr>
      <dsp:spPr>
        <a:xfrm>
          <a:off x="0" y="1897456"/>
          <a:ext cx="10972800" cy="7575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2CC843-D73A-42AC-9FB8-8E49DAF736B6}">
      <dsp:nvSpPr>
        <dsp:cNvPr id="0" name=""/>
        <dsp:cNvSpPr/>
      </dsp:nvSpPr>
      <dsp:spPr>
        <a:xfrm>
          <a:off x="161736" y="2000481"/>
          <a:ext cx="551509" cy="551509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84FDF0-1045-4A2C-9668-BE9D716F5B59}">
      <dsp:nvSpPr>
        <dsp:cNvPr id="0" name=""/>
        <dsp:cNvSpPr/>
      </dsp:nvSpPr>
      <dsp:spPr>
        <a:xfrm>
          <a:off x="874981" y="1897456"/>
          <a:ext cx="10097818" cy="757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5" tIns="80175" rIns="80175" bIns="8017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Utilize advanced DL algorithms and CR techniques</a:t>
          </a:r>
          <a:endParaRPr lang="en-US" sz="2400" kern="1200" dirty="0"/>
        </a:p>
      </dsp:txBody>
      <dsp:txXfrm>
        <a:off x="874981" y="1897456"/>
        <a:ext cx="10097818" cy="757559"/>
      </dsp:txXfrm>
    </dsp:sp>
    <dsp:sp modelId="{F508040A-E5DF-4D5E-9E52-37DAFDD5A816}">
      <dsp:nvSpPr>
        <dsp:cNvPr id="0" name=""/>
        <dsp:cNvSpPr/>
      </dsp:nvSpPr>
      <dsp:spPr>
        <a:xfrm>
          <a:off x="0" y="2844405"/>
          <a:ext cx="10972800" cy="7575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5F27E5-DD65-4D43-A8F2-18F9AD21F5E2}">
      <dsp:nvSpPr>
        <dsp:cNvPr id="0" name=""/>
        <dsp:cNvSpPr/>
      </dsp:nvSpPr>
      <dsp:spPr>
        <a:xfrm>
          <a:off x="161736" y="2947431"/>
          <a:ext cx="551509" cy="55150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78D8AB-7B0D-4861-8BCC-94F0DCA1BDF6}">
      <dsp:nvSpPr>
        <dsp:cNvPr id="0" name=""/>
        <dsp:cNvSpPr/>
      </dsp:nvSpPr>
      <dsp:spPr>
        <a:xfrm>
          <a:off x="874981" y="2844405"/>
          <a:ext cx="10097818" cy="757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5" tIns="80175" rIns="80175" bIns="8017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Optimize utilization of available frequency bands</a:t>
          </a:r>
          <a:endParaRPr lang="en-US" sz="2400" kern="1200"/>
        </a:p>
      </dsp:txBody>
      <dsp:txXfrm>
        <a:off x="874981" y="2844405"/>
        <a:ext cx="10097818" cy="757559"/>
      </dsp:txXfrm>
    </dsp:sp>
    <dsp:sp modelId="{4FC7BE11-5DD8-4FED-991B-6B54B3DB8BE9}">
      <dsp:nvSpPr>
        <dsp:cNvPr id="0" name=""/>
        <dsp:cNvSpPr/>
      </dsp:nvSpPr>
      <dsp:spPr>
        <a:xfrm>
          <a:off x="0" y="3791355"/>
          <a:ext cx="10972800" cy="7575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A8C39C-BC92-4FC3-838C-6C929DC0ABF1}">
      <dsp:nvSpPr>
        <dsp:cNvPr id="0" name=""/>
        <dsp:cNvSpPr/>
      </dsp:nvSpPr>
      <dsp:spPr>
        <a:xfrm>
          <a:off x="161736" y="3894380"/>
          <a:ext cx="551509" cy="551509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CEBCBB-D836-4184-82A4-D425B7CF9640}">
      <dsp:nvSpPr>
        <dsp:cNvPr id="0" name=""/>
        <dsp:cNvSpPr/>
      </dsp:nvSpPr>
      <dsp:spPr>
        <a:xfrm>
          <a:off x="874981" y="3791355"/>
          <a:ext cx="10097818" cy="757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5" tIns="80175" rIns="80175" bIns="8017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Translate research into a practical implementation</a:t>
          </a:r>
          <a:endParaRPr lang="en-US" sz="2400" kern="1200" dirty="0"/>
        </a:p>
      </dsp:txBody>
      <dsp:txXfrm>
        <a:off x="874981" y="3791355"/>
        <a:ext cx="10097818" cy="7575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D8002-FD9A-43AE-B5ED-CA99BEF94A84}">
      <dsp:nvSpPr>
        <dsp:cNvPr id="0" name=""/>
        <dsp:cNvSpPr/>
      </dsp:nvSpPr>
      <dsp:spPr>
        <a:xfrm>
          <a:off x="0" y="1889"/>
          <a:ext cx="10972800" cy="957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54FFC-A45C-431A-8133-74015F2A75E4}">
      <dsp:nvSpPr>
        <dsp:cNvPr id="0" name=""/>
        <dsp:cNvSpPr/>
      </dsp:nvSpPr>
      <dsp:spPr>
        <a:xfrm>
          <a:off x="289679" y="217353"/>
          <a:ext cx="526690" cy="526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A42CF-D394-4D42-A8D3-9530743CBD6A}">
      <dsp:nvSpPr>
        <dsp:cNvPr id="0" name=""/>
        <dsp:cNvSpPr/>
      </dsp:nvSpPr>
      <dsp:spPr>
        <a:xfrm>
          <a:off x="1106050" y="1889"/>
          <a:ext cx="9866749" cy="957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8" tIns="101348" rIns="101348" bIns="1013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Further refine and improve the DL-based SS and allocation system</a:t>
          </a:r>
        </a:p>
      </dsp:txBody>
      <dsp:txXfrm>
        <a:off x="1106050" y="1889"/>
        <a:ext cx="9866749" cy="957619"/>
      </dsp:txXfrm>
    </dsp:sp>
    <dsp:sp modelId="{4D401915-C476-4851-9E53-66E380E70AE0}">
      <dsp:nvSpPr>
        <dsp:cNvPr id="0" name=""/>
        <dsp:cNvSpPr/>
      </dsp:nvSpPr>
      <dsp:spPr>
        <a:xfrm>
          <a:off x="0" y="1198913"/>
          <a:ext cx="10972800" cy="957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99D2C-5E20-4685-8A70-04326414B46B}">
      <dsp:nvSpPr>
        <dsp:cNvPr id="0" name=""/>
        <dsp:cNvSpPr/>
      </dsp:nvSpPr>
      <dsp:spPr>
        <a:xfrm>
          <a:off x="289679" y="1414378"/>
          <a:ext cx="526690" cy="526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54E71-E7B4-4CF0-B140-CEC99B921164}">
      <dsp:nvSpPr>
        <dsp:cNvPr id="0" name=""/>
        <dsp:cNvSpPr/>
      </dsp:nvSpPr>
      <dsp:spPr>
        <a:xfrm>
          <a:off x="1106050" y="1198913"/>
          <a:ext cx="9866749" cy="957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8" tIns="101348" rIns="101348" bIns="1013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 it in real-world scenarios to validate and improve its performance</a:t>
          </a:r>
        </a:p>
      </dsp:txBody>
      <dsp:txXfrm>
        <a:off x="1106050" y="1198913"/>
        <a:ext cx="9866749" cy="957619"/>
      </dsp:txXfrm>
    </dsp:sp>
    <dsp:sp modelId="{7C1647FC-D7D3-45F8-962A-1A0326DC4B61}">
      <dsp:nvSpPr>
        <dsp:cNvPr id="0" name=""/>
        <dsp:cNvSpPr/>
      </dsp:nvSpPr>
      <dsp:spPr>
        <a:xfrm>
          <a:off x="0" y="2395938"/>
          <a:ext cx="10972800" cy="957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B19D4-D2BA-4A29-80AF-998464E86EA9}">
      <dsp:nvSpPr>
        <dsp:cNvPr id="0" name=""/>
        <dsp:cNvSpPr/>
      </dsp:nvSpPr>
      <dsp:spPr>
        <a:xfrm>
          <a:off x="289679" y="2611402"/>
          <a:ext cx="526690" cy="526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3B93F-FBA1-4C15-885B-AAE83161DE5C}">
      <dsp:nvSpPr>
        <dsp:cNvPr id="0" name=""/>
        <dsp:cNvSpPr/>
      </dsp:nvSpPr>
      <dsp:spPr>
        <a:xfrm>
          <a:off x="1106050" y="2395938"/>
          <a:ext cx="9866749" cy="957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8" tIns="101348" rIns="101348" bIns="1013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Explore other DL-based architectures and optimization techniques</a:t>
          </a:r>
        </a:p>
      </dsp:txBody>
      <dsp:txXfrm>
        <a:off x="1106050" y="2395938"/>
        <a:ext cx="9866749" cy="957619"/>
      </dsp:txXfrm>
    </dsp:sp>
    <dsp:sp modelId="{665AEDC7-7BC2-4442-9D60-10447ECADD62}">
      <dsp:nvSpPr>
        <dsp:cNvPr id="0" name=""/>
        <dsp:cNvSpPr/>
      </dsp:nvSpPr>
      <dsp:spPr>
        <a:xfrm>
          <a:off x="0" y="3592962"/>
          <a:ext cx="10972800" cy="957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6C36B-A8DE-4402-A168-1FF6F978607A}">
      <dsp:nvSpPr>
        <dsp:cNvPr id="0" name=""/>
        <dsp:cNvSpPr/>
      </dsp:nvSpPr>
      <dsp:spPr>
        <a:xfrm>
          <a:off x="289679" y="3808427"/>
          <a:ext cx="526690" cy="526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FD934-4D92-4D12-BF21-81F7B978F10C}">
      <dsp:nvSpPr>
        <dsp:cNvPr id="0" name=""/>
        <dsp:cNvSpPr/>
      </dsp:nvSpPr>
      <dsp:spPr>
        <a:xfrm>
          <a:off x="1106050" y="3592962"/>
          <a:ext cx="9866749" cy="957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8" tIns="101348" rIns="101348" bIns="1013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Adapt the DL-SS system to meet the demands of future 6G networks</a:t>
          </a:r>
        </a:p>
      </dsp:txBody>
      <dsp:txXfrm>
        <a:off x="1106050" y="3592962"/>
        <a:ext cx="9866749" cy="957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9D61F-909C-244E-A011-3AABF75D2F20}" type="datetimeFigureOut">
              <a:rPr lang="en-AE" smtClean="0"/>
              <a:t>31/12/2024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B9A63-A1F1-F54C-AB54-28320BB9DD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2846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Hamza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51017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M.S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10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15593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Ghanim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11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13490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M.S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12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98281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M.S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13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09657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Hamza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14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43405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Hamza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16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43605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Hamza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18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48446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Ghanim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19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37264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-S.K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20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2781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Hamza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4215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Hamza</a:t>
            </a:r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5028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Ghanim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1794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Ghanim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8186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-S.K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5593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E" dirty="0"/>
              <a:t>-S.K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3424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S.K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04753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M.S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B9A63-A1F1-F54C-AB54-28320BB9DD7F}" type="slidenum">
              <a:rPr lang="en-AE" smtClean="0"/>
              <a:t>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22473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t">
            <a:normAutofit/>
          </a:bodyPr>
          <a:lstStyle>
            <a:lvl1pPr algn="l">
              <a:lnSpc>
                <a:spcPct val="76000"/>
              </a:lnSpc>
              <a:defRPr sz="36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2672" y="2971800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782" y="4060573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4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226898" cy="6858000"/>
          </a:xfrm>
          <a:solidFill>
            <a:schemeClr val="bg1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A8A4F4F-B24B-46B8-8A47-2EC02C59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4314" y="571500"/>
            <a:ext cx="4266438" cy="2197100"/>
          </a:xfrm>
        </p:spPr>
        <p:txBody>
          <a:bodyPr anchor="t" anchorCtr="0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136186F-BF3D-42B9-9D67-BD9A31FF6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04314" y="2995012"/>
            <a:ext cx="4266438" cy="2285950"/>
          </a:xfrm>
        </p:spPr>
        <p:txBody>
          <a:bodyPr>
            <a:normAutofit/>
          </a:bodyPr>
          <a:lstStyle>
            <a:lvl1pPr marL="285750" indent="-285750">
              <a:spcBef>
                <a:spcPts val="1200"/>
              </a:spcBef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5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Equ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 userDrawn="1"/>
        </p:nvCxnSpPr>
        <p:spPr>
          <a:xfrm>
            <a:off x="609600" y="6379382"/>
            <a:ext cx="109728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/>
          <p:cNvSpPr>
            <a:spLocks noGrp="1"/>
          </p:cNvSpPr>
          <p:nvPr>
            <p:ph sz="half" idx="10"/>
          </p:nvPr>
        </p:nvSpPr>
        <p:spPr>
          <a:xfrm>
            <a:off x="6227432" y="1521157"/>
            <a:ext cx="5331098" cy="7074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Content Placeholder 2"/>
          <p:cNvSpPr>
            <a:spLocks noGrp="1"/>
          </p:cNvSpPr>
          <p:nvPr>
            <p:ph sz="half" idx="11"/>
          </p:nvPr>
        </p:nvSpPr>
        <p:spPr>
          <a:xfrm>
            <a:off x="6227431" y="2764498"/>
            <a:ext cx="5331098" cy="7074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Content Placeholder 2"/>
          <p:cNvSpPr>
            <a:spLocks noGrp="1"/>
          </p:cNvSpPr>
          <p:nvPr>
            <p:ph sz="half" idx="12"/>
          </p:nvPr>
        </p:nvSpPr>
        <p:spPr>
          <a:xfrm>
            <a:off x="6227431" y="4007839"/>
            <a:ext cx="5331098" cy="7074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Content Placeholder 2"/>
          <p:cNvSpPr>
            <a:spLocks noGrp="1"/>
          </p:cNvSpPr>
          <p:nvPr>
            <p:ph sz="half" idx="13"/>
          </p:nvPr>
        </p:nvSpPr>
        <p:spPr>
          <a:xfrm>
            <a:off x="6227433" y="5251179"/>
            <a:ext cx="5331098" cy="7074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629F3E-C450-4286-8DA9-51C597A15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C62EC2-F45D-4716-A431-D3AAA2A0A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1157"/>
            <a:ext cx="5354972" cy="4552472"/>
          </a:xfrm>
        </p:spPr>
        <p:txBody>
          <a:bodyPr/>
          <a:lstStyle>
            <a:lvl1pPr>
              <a:spcBef>
                <a:spcPts val="2400"/>
              </a:spcBef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A6C15E8-02EC-4CBE-BD3F-03DBEF054A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755193" y="6390347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CDB339A-8716-4A5D-8AB4-2A05E8117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pt-BR"/>
              <a:t>A Low-Complexity Deep Learning Approach for Spectrum Sensing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1157"/>
            <a:ext cx="10972800" cy="4552472"/>
          </a:xfrm>
        </p:spPr>
        <p:txBody>
          <a:bodyPr/>
          <a:lstStyle>
            <a:lvl1pPr>
              <a:spcBef>
                <a:spcPts val="2400"/>
              </a:spcBef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/>
          <a:lstStyle>
            <a:lvl1pPr>
              <a:defRPr sz="11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3609CC-2B8A-446A-8010-77413FEEC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pt-BR"/>
              <a:t>A </a:t>
            </a:r>
            <a:r>
              <a:rPr lang="pt-BR" err="1"/>
              <a:t>Low-Complexity</a:t>
            </a:r>
            <a:r>
              <a:rPr lang="pt-BR"/>
              <a:t> </a:t>
            </a:r>
            <a:r>
              <a:rPr lang="pt-BR" err="1"/>
              <a:t>Deep</a:t>
            </a:r>
            <a:r>
              <a:rPr lang="pt-BR"/>
              <a:t> Learning Approach for Spectrum </a:t>
            </a:r>
            <a:r>
              <a:rPr lang="pt-BR" err="1"/>
              <a:t>Sensing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3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790419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680381"/>
            <a:ext cx="9601200" cy="2439925"/>
          </a:xfr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tx1"/>
              </a:buClr>
              <a:defRPr lang="en-US" sz="1800" b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1200"/>
              </a:spcBef>
              <a:buClr>
                <a:schemeClr val="tx1"/>
              </a:buClr>
            </a:pPr>
            <a:r>
              <a:rPr lang="en-US"/>
              <a:t>Edit Master text styles</a:t>
            </a:r>
          </a:p>
          <a:p>
            <a:pPr lvl="0">
              <a:spcBef>
                <a:spcPts val="1200"/>
              </a:spcBef>
              <a:buClr>
                <a:schemeClr val="tx1"/>
              </a:buClr>
            </a:pP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3543021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057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5185"/>
            <a:ext cx="5257800" cy="4546833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535185"/>
            <a:ext cx="5257800" cy="4546833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/>
          <a:lstStyle>
            <a:lvl1pPr>
              <a:defRPr sz="11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4FC0B4B-04FD-453C-90A4-F9CB17474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A Low-Complexity Deep Learning Approach for Spectrum Sensing</a:t>
            </a:r>
          </a:p>
        </p:txBody>
      </p:sp>
    </p:spTree>
    <p:extLst>
      <p:ext uri="{BB962C8B-B14F-4D97-AF65-F5344CB8AC3E}">
        <p14:creationId xmlns:p14="http://schemas.microsoft.com/office/powerpoint/2010/main" val="10117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with Fig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3853"/>
            <a:ext cx="6684817" cy="11423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981199"/>
            <a:ext cx="6684817" cy="3810001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3264" y="503853"/>
            <a:ext cx="4159135" cy="52873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4DD0FC9-274F-402A-B397-2BCEB9055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pt-BR"/>
              <a:t>A </a:t>
            </a:r>
            <a:r>
              <a:rPr lang="pt-BR" err="1"/>
              <a:t>Low-Complexity</a:t>
            </a:r>
            <a:r>
              <a:rPr lang="pt-BR"/>
              <a:t> </a:t>
            </a:r>
            <a:r>
              <a:rPr lang="pt-BR" err="1"/>
              <a:t>Deep</a:t>
            </a:r>
            <a:r>
              <a:rPr lang="pt-BR"/>
              <a:t> Learning Approach for Spectrum </a:t>
            </a:r>
            <a:r>
              <a:rPr lang="pt-BR" err="1"/>
              <a:t>Sensing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4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18322"/>
            <a:ext cx="52578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503713"/>
            <a:ext cx="5257800" cy="3287487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52578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5257800" cy="3287487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F8E911E-1E64-4E8F-972F-3F7B7974BF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19719" y="6390347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pt-BR"/>
              <a:t>A </a:t>
            </a:r>
            <a:r>
              <a:rPr lang="pt-BR" err="1"/>
              <a:t>Low-Complexity</a:t>
            </a:r>
            <a:r>
              <a:rPr lang="pt-BR"/>
              <a:t> </a:t>
            </a:r>
            <a:r>
              <a:rPr lang="pt-BR" err="1"/>
              <a:t>Deep</a:t>
            </a:r>
            <a:r>
              <a:rPr lang="pt-BR"/>
              <a:t> Learning Approach for Spectrum </a:t>
            </a:r>
            <a:r>
              <a:rPr lang="pt-BR" err="1"/>
              <a:t>Sensing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D1C111-0ECE-4917-A9C6-778779726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pt-BR"/>
              <a:t>A </a:t>
            </a:r>
            <a:r>
              <a:rPr lang="pt-BR" err="1"/>
              <a:t>Low-Complexity</a:t>
            </a:r>
            <a:r>
              <a:rPr lang="pt-BR"/>
              <a:t> </a:t>
            </a:r>
            <a:r>
              <a:rPr lang="pt-BR" err="1"/>
              <a:t>Deep</a:t>
            </a:r>
            <a:r>
              <a:rPr lang="pt-BR"/>
              <a:t> Learning Approach for Spectrum </a:t>
            </a:r>
            <a:r>
              <a:rPr lang="pt-BR" err="1"/>
              <a:t>Sensing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0C8CD0A-3E96-48C2-A818-612C9B190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4314" y="571500"/>
            <a:ext cx="4266438" cy="2197100"/>
          </a:xfrm>
        </p:spPr>
        <p:txBody>
          <a:bodyPr anchor="t" anchorCtr="0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04314" y="2995012"/>
            <a:ext cx="4266438" cy="2285950"/>
          </a:xfrm>
        </p:spPr>
        <p:txBody>
          <a:bodyPr>
            <a:normAutofit/>
          </a:bodyPr>
          <a:lstStyle>
            <a:lvl1pPr marL="285750" indent="-285750">
              <a:spcBef>
                <a:spcPts val="1200"/>
              </a:spcBef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67F18E-6D42-4BF5-A6D7-4E8766303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7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1157"/>
            <a:ext cx="10972800" cy="4552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5193" y="6390347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381925"/>
            <a:ext cx="10972800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0D687FC-9108-4C7C-BCE4-05D14F20FA3A}"/>
              </a:ext>
            </a:extLst>
          </p:cNvPr>
          <p:cNvSpPr/>
          <p:nvPr userDrawn="1"/>
        </p:nvSpPr>
        <p:spPr>
          <a:xfrm>
            <a:off x="10794324" y="273022"/>
            <a:ext cx="9348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rgbClr val="FAFAFA"/>
                </a:solidFill>
              </a:rPr>
              <a:t>Dr. T. Landolsi</a:t>
            </a:r>
          </a:p>
        </p:txBody>
      </p:sp>
    </p:spTree>
    <p:extLst>
      <p:ext uri="{BB962C8B-B14F-4D97-AF65-F5344CB8AC3E}">
        <p14:creationId xmlns:p14="http://schemas.microsoft.com/office/powerpoint/2010/main" val="44268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36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10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10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microsoft.com/office/2007/relationships/hdphoto" Target="../media/hdphoto2.wdp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B58A66-727F-B1BF-8DC9-F3B9629A7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45" y="2515964"/>
            <a:ext cx="9604310" cy="1512340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/>
              <a:t>Cognitive Radio Spectrum Sensing and Allocation:</a:t>
            </a:r>
            <a:br>
              <a:rPr lang="en-US" sz="2800"/>
            </a:br>
            <a:r>
              <a:rPr lang="en-US" sz="2800"/>
              <a:t> A Low-Complexity Deep Learning Approach</a:t>
            </a:r>
            <a:endParaRPr lang="en-AE" sz="28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E799A-A613-C426-D8DB-A5C0A5208F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2838" y="6402940"/>
            <a:ext cx="919162" cy="22383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1375A4-56A4-47D6-9801-1991572033F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6BA2C7-A494-2A66-34CA-5EF6BE6A6F29}"/>
              </a:ext>
            </a:extLst>
          </p:cNvPr>
          <p:cNvSpPr/>
          <p:nvPr/>
        </p:nvSpPr>
        <p:spPr>
          <a:xfrm>
            <a:off x="1293845" y="4342037"/>
            <a:ext cx="4238171" cy="1799771"/>
          </a:xfrm>
          <a:prstGeom prst="roundRect">
            <a:avLst>
              <a:gd name="adj" fmla="val 3670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Presented By: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r>
              <a:rPr lang="en-US">
                <a:solidFill>
                  <a:schemeClr val="tx1"/>
                </a:solidFill>
              </a:rPr>
              <a:t>Hamza Ahmed Abushahla, 90279 </a:t>
            </a:r>
          </a:p>
          <a:p>
            <a:pPr algn="ctr">
              <a:lnSpc>
                <a:spcPct val="114000"/>
              </a:lnSpc>
            </a:pPr>
            <a:r>
              <a:rPr lang="en-US">
                <a:solidFill>
                  <a:schemeClr val="tx1"/>
                </a:solidFill>
              </a:rPr>
              <a:t>Ghanim Abdulla </a:t>
            </a:r>
            <a:r>
              <a:rPr lang="en-US" err="1">
                <a:solidFill>
                  <a:schemeClr val="tx1"/>
                </a:solidFill>
              </a:rPr>
              <a:t>Alarai</a:t>
            </a:r>
            <a:r>
              <a:rPr lang="en-US">
                <a:solidFill>
                  <a:schemeClr val="tx1"/>
                </a:solidFill>
              </a:rPr>
              <a:t> Al-Ali, 89804</a:t>
            </a:r>
          </a:p>
          <a:p>
            <a:pPr algn="ctr">
              <a:lnSpc>
                <a:spcPct val="114000"/>
              </a:lnSpc>
            </a:pPr>
            <a:r>
              <a:rPr lang="en-US">
                <a:solidFill>
                  <a:schemeClr val="tx1"/>
                </a:solidFill>
              </a:rPr>
              <a:t> Sultan Khalid Abdalla, 89987 </a:t>
            </a:r>
          </a:p>
          <a:p>
            <a:pPr algn="ctr">
              <a:lnSpc>
                <a:spcPct val="114000"/>
              </a:lnSpc>
            </a:pPr>
            <a:r>
              <a:rPr lang="en-US">
                <a:solidFill>
                  <a:schemeClr val="tx1"/>
                </a:solidFill>
              </a:rPr>
              <a:t>Muhammad Ismail Sadaqat, 90340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E18C97-76E2-AA1A-0857-432FB5C5A49B}"/>
              </a:ext>
            </a:extLst>
          </p:cNvPr>
          <p:cNvSpPr/>
          <p:nvPr/>
        </p:nvSpPr>
        <p:spPr>
          <a:xfrm>
            <a:off x="6096000" y="4185940"/>
            <a:ext cx="4238171" cy="17997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Advised By:</a:t>
            </a:r>
          </a:p>
          <a:p>
            <a:pPr algn="ctr"/>
            <a:endParaRPr lang="en-US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Dr. Mohamed </a:t>
            </a:r>
            <a:r>
              <a:rPr lang="en-US" err="1">
                <a:solidFill>
                  <a:schemeClr val="tx1"/>
                </a:solidFill>
              </a:rPr>
              <a:t>AlHajri</a:t>
            </a: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Dr. Taha </a:t>
            </a:r>
            <a:r>
              <a:rPr lang="en-US" err="1">
                <a:solidFill>
                  <a:schemeClr val="tx1"/>
                </a:solidFill>
              </a:rPr>
              <a:t>Landolsi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07C2D8-1BAF-6CBB-1FF3-832C4D59C80E}"/>
              </a:ext>
            </a:extLst>
          </p:cNvPr>
          <p:cNvPicPr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5415308" y="1154581"/>
            <a:ext cx="1361383" cy="1361383"/>
          </a:xfrm>
          <a:prstGeom prst="rect">
            <a:avLst/>
          </a:prstGeom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986DE-D97D-F100-0831-A7301E197090}"/>
              </a:ext>
            </a:extLst>
          </p:cNvPr>
          <p:cNvSpPr txBox="1"/>
          <p:nvPr/>
        </p:nvSpPr>
        <p:spPr>
          <a:xfrm>
            <a:off x="3042046" y="531526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COE491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Senior Design Presentation</a:t>
            </a:r>
            <a:endParaRPr lang="en-A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49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4B48-0632-C6C7-2A37-D5B59F0A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US" dirty="0"/>
              <a:t>Implementation: CNN-Based DL Model</a:t>
            </a:r>
            <a:endParaRPr lang="en-AE" dirty="0"/>
          </a:p>
        </p:txBody>
      </p:sp>
      <p:pic>
        <p:nvPicPr>
          <p:cNvPr id="9" name="Content Placeholder 8" descr="A group of colorful squares&#10;&#10;Description automatically generated">
            <a:extLst>
              <a:ext uri="{FF2B5EF4-FFF2-40B4-BE49-F238E27FC236}">
                <a16:creationId xmlns:a16="http://schemas.microsoft.com/office/drawing/2014/main" id="{6530B36D-2F37-AEB0-F69E-257B9F6AD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233767"/>
            <a:ext cx="10972800" cy="3127252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95691-599A-E25A-F218-12CEDC87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C2088-F356-6758-2BFA-DD25ADB0B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B6CE8-D70A-670E-D93C-A4FD39AF3B47}"/>
              </a:ext>
            </a:extLst>
          </p:cNvPr>
          <p:cNvSpPr txBox="1"/>
          <p:nvPr/>
        </p:nvSpPr>
        <p:spPr>
          <a:xfrm>
            <a:off x="4296855" y="5476956"/>
            <a:ext cx="3598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Fig. 4. Network architecture of the CNN model</a:t>
            </a:r>
          </a:p>
        </p:txBody>
      </p:sp>
    </p:spTree>
    <p:extLst>
      <p:ext uri="{BB962C8B-B14F-4D97-AF65-F5344CB8AC3E}">
        <p14:creationId xmlns:p14="http://schemas.microsoft.com/office/powerpoint/2010/main" val="166154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C1C5-9F7E-E6E4-E580-D60890D9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US" dirty="0"/>
              <a:t>Implementation: Model Training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9D6F-A5B4-FA1B-2E96-788750B5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4B420-7018-AA30-DF5C-C5FBAD977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C8EF43B-BEC0-49C8-2F07-B35617FC87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920540"/>
              </p:ext>
            </p:extLst>
          </p:nvPr>
        </p:nvGraphicFramePr>
        <p:xfrm>
          <a:off x="609600" y="1222050"/>
          <a:ext cx="10972800" cy="5132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04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E05B-E9FB-BE0B-E334-719ECAA7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US" sz="2700" dirty="0"/>
              <a:t>Implementation: Training, Validation, and Testing Results</a:t>
            </a:r>
            <a:endParaRPr lang="en-AE" sz="27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694498-8C91-346E-F540-07BF9B8E1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35185"/>
            <a:ext cx="5257800" cy="4546833"/>
          </a:xfrm>
        </p:spPr>
        <p:txBody>
          <a:bodyPr>
            <a:normAutofit/>
          </a:bodyPr>
          <a:lstStyle/>
          <a:p>
            <a:pPr algn="justLow">
              <a:buFont typeface="Arial" panose="020B0604020202020204" pitchFamily="34" charset="0"/>
              <a:buChar char="•"/>
            </a:pPr>
            <a:r>
              <a:rPr lang="en-US" sz="2400" b="1" dirty="0"/>
              <a:t>Acquired “SDR Dataset”:</a:t>
            </a:r>
          </a:p>
          <a:p>
            <a:pPr lvl="1" algn="justLow">
              <a:buFont typeface="Arial" panose="020B0604020202020204" pitchFamily="34" charset="0"/>
              <a:buChar char="•"/>
            </a:pPr>
            <a:r>
              <a:rPr lang="en-US" sz="2400" dirty="0"/>
              <a:t>Trained on 287,971 data samples over 15 epochs</a:t>
            </a:r>
          </a:p>
          <a:p>
            <a:pPr lvl="2" algn="justLow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Achieved high accuracy of 98.54% with low loss of 0.0473</a:t>
            </a:r>
          </a:p>
          <a:p>
            <a:pPr lvl="1" algn="justLow">
              <a:buFont typeface="Arial" panose="020B0604020202020204" pitchFamily="34" charset="0"/>
              <a:buChar char="•"/>
            </a:pPr>
            <a:r>
              <a:rPr lang="en-US" sz="2400" dirty="0"/>
              <a:t>Tested on separate set of 31,997 data samples</a:t>
            </a:r>
          </a:p>
          <a:p>
            <a:pPr lvl="2" algn="justLow">
              <a:buFont typeface="Arial" panose="020B0604020202020204" pitchFamily="34" charset="0"/>
              <a:buChar char="•"/>
            </a:pPr>
            <a:r>
              <a:rPr lang="en-US" sz="2400" dirty="0"/>
              <a:t>Attained high accuracy of </a:t>
            </a:r>
            <a:r>
              <a:rPr lang="en-US" sz="2400" b="1" dirty="0"/>
              <a:t>93.73%</a:t>
            </a:r>
            <a:r>
              <a:rPr lang="en-US" sz="2400" dirty="0"/>
              <a:t> with loss of 0.2255</a:t>
            </a:r>
          </a:p>
          <a:p>
            <a:pPr algn="justLow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justLow">
              <a:buFont typeface="Arial" panose="020B0604020202020204" pitchFamily="34" charset="0"/>
              <a:buChar char="•"/>
            </a:pPr>
            <a:endParaRPr lang="en-AE" sz="2400" dirty="0"/>
          </a:p>
        </p:txBody>
      </p:sp>
      <p:pic>
        <p:nvPicPr>
          <p:cNvPr id="13" name="Content Placeholder 1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9A5051E-AA97-8402-41FF-7D40CA3FA4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530379"/>
            <a:ext cx="5257800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6C312-EC77-48BC-F09F-E8DAE224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95B41-7C0D-C8A1-2806-356DBD37C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64E24-482A-DB34-1CEE-13575A9AE75B}"/>
              </a:ext>
            </a:extLst>
          </p:cNvPr>
          <p:cNvSpPr txBox="1"/>
          <p:nvPr/>
        </p:nvSpPr>
        <p:spPr>
          <a:xfrm>
            <a:off x="7478176" y="5811594"/>
            <a:ext cx="3598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Fig. 5. Accuracy plot on the acquired SDR dataset</a:t>
            </a:r>
          </a:p>
        </p:txBody>
      </p:sp>
    </p:spTree>
    <p:extLst>
      <p:ext uri="{BB962C8B-B14F-4D97-AF65-F5344CB8AC3E}">
        <p14:creationId xmlns:p14="http://schemas.microsoft.com/office/powerpoint/2010/main" val="147580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694498-8C91-346E-F540-07BF9B8E1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35185"/>
            <a:ext cx="5257800" cy="4546833"/>
          </a:xfrm>
        </p:spPr>
        <p:txBody>
          <a:bodyPr>
            <a:noAutofit/>
          </a:bodyPr>
          <a:lstStyle/>
          <a:p>
            <a:pPr algn="justLow">
              <a:buFont typeface="Arial" panose="020B0604020202020204" pitchFamily="34" charset="0"/>
              <a:buChar char="•"/>
            </a:pPr>
            <a:r>
              <a:rPr lang="en-US" sz="2400" b="1" dirty="0"/>
              <a:t>Our Collected Dataset:</a:t>
            </a:r>
          </a:p>
          <a:p>
            <a:pPr lvl="1" algn="justLow">
              <a:buFont typeface="Arial" panose="020B0604020202020204" pitchFamily="34" charset="0"/>
              <a:buChar char="•"/>
            </a:pPr>
            <a:r>
              <a:rPr lang="en-US" sz="2400" dirty="0"/>
              <a:t>Trained on 240,000 data samples over 15 epochs</a:t>
            </a:r>
          </a:p>
          <a:p>
            <a:pPr lvl="2" algn="justLow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Achieved exceptional accuracy of 98.98% with loss of 0.0190</a:t>
            </a:r>
          </a:p>
          <a:p>
            <a:pPr lvl="1" algn="justLow">
              <a:buFont typeface="Arial" panose="020B0604020202020204" pitchFamily="34" charset="0"/>
              <a:buChar char="•"/>
            </a:pPr>
            <a:r>
              <a:rPr lang="en-US" sz="2400" dirty="0"/>
              <a:t>Tested on distinct set of 60,000 data samples</a:t>
            </a:r>
          </a:p>
          <a:p>
            <a:pPr lvl="2" algn="justLow">
              <a:buFont typeface="Arial" panose="020B0604020202020204" pitchFamily="34" charset="0"/>
              <a:buChar char="•"/>
            </a:pPr>
            <a:r>
              <a:rPr lang="en-US" sz="2400" dirty="0"/>
              <a:t>Achieved impressive accuracy of </a:t>
            </a:r>
            <a:r>
              <a:rPr lang="en-US" sz="2400" b="1" dirty="0"/>
              <a:t>96.43%</a:t>
            </a:r>
            <a:r>
              <a:rPr lang="en-US" sz="2400" dirty="0"/>
              <a:t> with loss of 0.3057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9A5051E-AA97-8402-41FF-7D40CA3FA4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 bwMode="auto">
          <a:xfrm>
            <a:off x="6324600" y="1530379"/>
            <a:ext cx="5257800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6C312-EC77-48BC-F09F-E8DAE224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95B41-7C0D-C8A1-2806-356DBD37C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52CD0-D429-281E-0B1B-2757240AF098}"/>
              </a:ext>
            </a:extLst>
          </p:cNvPr>
          <p:cNvSpPr txBox="1"/>
          <p:nvPr/>
        </p:nvSpPr>
        <p:spPr>
          <a:xfrm>
            <a:off x="7478176" y="5811594"/>
            <a:ext cx="3598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Fig. 6. Accuracy plot on the collected dataset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D03DA84-C75F-6C33-169B-E8A28034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Implementation: Training, Validation, and Testing Results</a:t>
            </a:r>
            <a:endParaRPr lang="en-AE" sz="2700" dirty="0"/>
          </a:p>
        </p:txBody>
      </p:sp>
    </p:spTree>
    <p:extLst>
      <p:ext uri="{BB962C8B-B14F-4D97-AF65-F5344CB8AC3E}">
        <p14:creationId xmlns:p14="http://schemas.microsoft.com/office/powerpoint/2010/main" val="36082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A5ED-35FE-C48A-B105-555F6ADD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Implementation: Model Compression Results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30CDD-2E03-3513-E568-12DA45548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35185"/>
            <a:ext cx="5050745" cy="4546833"/>
          </a:xfrm>
        </p:spPr>
        <p:txBody>
          <a:bodyPr>
            <a:normAutofit fontScale="92500" lnSpcReduction="10000"/>
          </a:bodyPr>
          <a:lstStyle/>
          <a:p>
            <a:pPr algn="justLow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E" sz="2400" dirty="0"/>
              <a:t>Compression using </a:t>
            </a:r>
            <a:r>
              <a:rPr lang="en-US" sz="2400" dirty="0"/>
              <a:t>post-training quantization</a:t>
            </a:r>
          </a:p>
          <a:p>
            <a:pPr algn="justLow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Reduces the number of bits required to represent model weights</a:t>
            </a:r>
          </a:p>
          <a:p>
            <a:pPr algn="justLow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Lowers memory complexity of DL model</a:t>
            </a:r>
          </a:p>
          <a:p>
            <a:pPr algn="justLow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Crucial for deployment on resource-constrained devices</a:t>
            </a:r>
          </a:p>
          <a:p>
            <a:pPr algn="justLow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justLow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Quantization achieved an </a:t>
            </a:r>
            <a:r>
              <a:rPr lang="en-US" sz="2400" b="1" dirty="0"/>
              <a:t>75%</a:t>
            </a:r>
            <a:r>
              <a:rPr lang="en-US" sz="2400" dirty="0"/>
              <a:t> reduction in model size with no loss in accuracy</a:t>
            </a:r>
            <a:endParaRPr lang="en-US" sz="2000" dirty="0"/>
          </a:p>
          <a:p>
            <a:pPr algn="justLow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3CFDF7-FDD2-235E-525A-AE46111235E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4866378"/>
              </p:ext>
            </p:extLst>
          </p:nvPr>
        </p:nvGraphicFramePr>
        <p:xfrm>
          <a:off x="6324602" y="1846237"/>
          <a:ext cx="52577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420893294"/>
                    </a:ext>
                  </a:extLst>
                </a:gridCol>
                <a:gridCol w="1565564">
                  <a:extLst>
                    <a:ext uri="{9D8B030D-6E8A-4147-A177-3AD203B41FA5}">
                      <a16:colId xmlns:a16="http://schemas.microsoft.com/office/drawing/2014/main" val="1304347701"/>
                    </a:ext>
                  </a:extLst>
                </a:gridCol>
                <a:gridCol w="1634833">
                  <a:extLst>
                    <a:ext uri="{9D8B030D-6E8A-4147-A177-3AD203B41FA5}">
                      <a16:colId xmlns:a16="http://schemas.microsoft.com/office/drawing/2014/main" val="960755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NSFont&lt;0x80f4a28f01ae6f4b&gt;"/>
                        </a:rPr>
                        <a:t>Model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NSFont&lt;0x80f4a28f01ae6f4b&gt;"/>
                        </a:rPr>
                        <a:t>Accuracy</a:t>
                      </a:r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NSFont&lt;0x80f4a28f01ae6f4b&gt;"/>
                        </a:rPr>
                        <a:t>(%)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NSFont&lt;0x80f4a28f01ae6f4b&gt;"/>
                        </a:rPr>
                        <a:t>Size</a:t>
                      </a:r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NSFont&lt;0x80f4a28f01ae6f4b&gt;"/>
                        </a:rPr>
                        <a:t>(MB)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4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Baseline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(Float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32)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E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93.73</a:t>
                      </a:r>
                      <a:endParaRPr lang="en-A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E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4.23</a:t>
                      </a:r>
                      <a:endParaRPr lang="en-AE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72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Float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16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E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93.74</a:t>
                      </a:r>
                      <a:endParaRPr lang="en-A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AE" sz="1800" b="0" i="0" kern="120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  <a:ea typeface="+mn-ea"/>
                          <a:cs typeface="+mn-cs"/>
                        </a:rPr>
                        <a:t>2.11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30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Float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AE" sz="1800" b="0" i="0" kern="120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  <a:ea typeface="+mn-ea"/>
                          <a:cs typeface="+mn-cs"/>
                        </a:rPr>
                        <a:t>91.74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AE" sz="1800" b="0" i="0" kern="120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  <a:ea typeface="+mn-ea"/>
                          <a:cs typeface="+mn-cs"/>
                        </a:rPr>
                        <a:t>1.06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35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TF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Lite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Float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16</a:t>
                      </a:r>
                      <a:endParaRPr 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E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93.77</a:t>
                      </a:r>
                      <a:endParaRPr lang="en-A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E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2.02</a:t>
                      </a:r>
                      <a:endParaRPr lang="en-AE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14224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EEBF8-6F85-1EA5-EAE2-32D2A802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D366F-94B6-2C88-B950-C55D4DF2D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A Low-Complexity Deep Learning Approach for Spectrum Sensing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83352E9-B666-456E-3105-4DD5965F5B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199028"/>
              </p:ext>
            </p:extLst>
          </p:nvPr>
        </p:nvGraphicFramePr>
        <p:xfrm>
          <a:off x="6324602" y="4084663"/>
          <a:ext cx="52577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420893294"/>
                    </a:ext>
                  </a:extLst>
                </a:gridCol>
                <a:gridCol w="1565564">
                  <a:extLst>
                    <a:ext uri="{9D8B030D-6E8A-4147-A177-3AD203B41FA5}">
                      <a16:colId xmlns:a16="http://schemas.microsoft.com/office/drawing/2014/main" val="1304347701"/>
                    </a:ext>
                  </a:extLst>
                </a:gridCol>
                <a:gridCol w="1634833">
                  <a:extLst>
                    <a:ext uri="{9D8B030D-6E8A-4147-A177-3AD203B41FA5}">
                      <a16:colId xmlns:a16="http://schemas.microsoft.com/office/drawing/2014/main" val="960755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NSFont&lt;0x80f4a28f01ae6f4b&gt;"/>
                        </a:rPr>
                        <a:t>Model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NSFont&lt;0x80f4a28f01ae6f4b&gt;"/>
                        </a:rPr>
                        <a:t>Accuracy</a:t>
                      </a:r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NSFont&lt;0x80f4a28f01ae6f4b&gt;"/>
                        </a:rPr>
                        <a:t>(%)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NSFont&lt;0x80f4a28f01ae6f4b&gt;"/>
                        </a:rPr>
                        <a:t>Size</a:t>
                      </a:r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FFFFFF"/>
                          </a:solidFill>
                          <a:effectLst/>
                          <a:latin typeface="NSFont&lt;0x80f4a28f01ae6f4b&gt;"/>
                        </a:rPr>
                        <a:t>(MB)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4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Baseline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(Float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32)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E" sz="1800" b="0" i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96.43</a:t>
                      </a:r>
                      <a:endParaRPr lang="en-A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E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16.80</a:t>
                      </a:r>
                      <a:endParaRPr lang="en-AE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72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Float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16</a:t>
                      </a:r>
                      <a:endParaRPr 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E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96.43 </a:t>
                      </a:r>
                      <a:endParaRPr lang="en-A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E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8.40</a:t>
                      </a:r>
                      <a:endParaRPr lang="en-AE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30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Float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AE" sz="1800" b="0" i="0" kern="120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  <a:ea typeface="+mn-ea"/>
                          <a:cs typeface="+mn-cs"/>
                        </a:rPr>
                        <a:t>96.40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AE" sz="1800" b="0" i="0" kern="120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28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TF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Lite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Float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16</a:t>
                      </a:r>
                      <a:endParaRPr 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E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96.18</a:t>
                      </a:r>
                      <a:endParaRPr lang="en-A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E" sz="1800" b="0" i="0" dirty="0">
                          <a:solidFill>
                            <a:srgbClr val="000000"/>
                          </a:solidFill>
                          <a:effectLst/>
                          <a:latin typeface="NSFont&lt;0x6baa861c5a77860c&gt;"/>
                        </a:rPr>
                        <a:t>8.02</a:t>
                      </a:r>
                      <a:endParaRPr lang="en-AE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142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4EBEC79-D6C6-14F3-5F56-08D268AA2510}"/>
              </a:ext>
            </a:extLst>
          </p:cNvPr>
          <p:cNvSpPr txBox="1"/>
          <p:nvPr/>
        </p:nvSpPr>
        <p:spPr>
          <a:xfrm>
            <a:off x="6988858" y="1535034"/>
            <a:ext cx="3929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Table 1. Performance on the acquired SDR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4C475-6EE6-71C4-505A-BD79FF784BB3}"/>
              </a:ext>
            </a:extLst>
          </p:cNvPr>
          <p:cNvSpPr txBox="1"/>
          <p:nvPr/>
        </p:nvSpPr>
        <p:spPr>
          <a:xfrm>
            <a:off x="6988858" y="3801768"/>
            <a:ext cx="3929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Table 2. Performance on the collected dataset</a:t>
            </a:r>
          </a:p>
        </p:txBody>
      </p:sp>
    </p:spTree>
    <p:extLst>
      <p:ext uri="{BB962C8B-B14F-4D97-AF65-F5344CB8AC3E}">
        <p14:creationId xmlns:p14="http://schemas.microsoft.com/office/powerpoint/2010/main" val="22643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FD69AA30-DDC7-EC0F-4535-ACA6C526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/>
          <a:lstStyle/>
          <a:p>
            <a:r>
              <a:rPr lang="en-AE" dirty="0"/>
              <a:t>Implementation: </a:t>
            </a:r>
            <a:r>
              <a:rPr lang="en-US" dirty="0"/>
              <a:t>Experimental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4A8E4-4250-F2E5-9785-91DCB9E1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AEB0E-1A41-5A91-A4C8-61254D3F1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A Low-Complexity Deep Learning Approach for Spectrum Sensing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526364-2147-24E2-80CA-05786618D6DA}"/>
              </a:ext>
            </a:extLst>
          </p:cNvPr>
          <p:cNvGrpSpPr/>
          <p:nvPr/>
        </p:nvGrpSpPr>
        <p:grpSpPr>
          <a:xfrm>
            <a:off x="1707732" y="1379833"/>
            <a:ext cx="8732632" cy="4737273"/>
            <a:chOff x="-10857" y="-91623"/>
            <a:chExt cx="5611713" cy="3759331"/>
          </a:xfrm>
        </p:grpSpPr>
        <p:pic>
          <p:nvPicPr>
            <p:cNvPr id="10" name="Picture 9" descr="Several wires connected to a circuit board&#10;&#10;Description automatically generated">
              <a:extLst>
                <a:ext uri="{FF2B5EF4-FFF2-40B4-BE49-F238E27FC236}">
                  <a16:creationId xmlns:a16="http://schemas.microsoft.com/office/drawing/2014/main" id="{FF977CE6-E098-08F6-8E38-D37F852C2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" r="33"/>
            <a:stretch>
              <a:fillRect/>
            </a:stretch>
          </p:blipFill>
          <p:spPr bwMode="auto">
            <a:xfrm>
              <a:off x="31102" y="734008"/>
              <a:ext cx="5203190" cy="29337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46CBA46-05C5-DD45-5187-503653808B86}"/>
                </a:ext>
              </a:extLst>
            </p:cNvPr>
            <p:cNvCxnSpPr/>
            <p:nvPr/>
          </p:nvCxnSpPr>
          <p:spPr>
            <a:xfrm>
              <a:off x="505149" y="404586"/>
              <a:ext cx="45719" cy="1873673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7FE795EE-B960-AC0D-D37F-8121AF0800C1}"/>
                </a:ext>
              </a:extLst>
            </p:cNvPr>
            <p:cNvSpPr txBox="1"/>
            <p:nvPr/>
          </p:nvSpPr>
          <p:spPr>
            <a:xfrm>
              <a:off x="-10857" y="-91623"/>
              <a:ext cx="1097280" cy="37442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AE" sz="1600" kern="1200" dirty="0">
                  <a:solidFill>
                    <a:schemeClr val="tx1"/>
                  </a:solidFill>
                  <a:ea typeface="+mn-ea"/>
                  <a:cs typeface="+mn-cs"/>
                </a:rPr>
                <a:t>Central Node</a:t>
              </a:r>
              <a:endParaRPr lang="en-AE" kern="1200" dirty="0">
                <a:solidFill>
                  <a:schemeClr val="tx1"/>
                </a:solidFill>
                <a:ea typeface="+mn-ea"/>
                <a:cs typeface="+mn-cs"/>
              </a:endParaRPr>
            </a:p>
            <a:p>
              <a:pPr algn="ctr" defTabSz="1133856">
                <a:spcAft>
                  <a:spcPts val="600"/>
                </a:spcAft>
              </a:pPr>
              <a:r>
                <a:rPr lang="en-AE" sz="1600" kern="1200" dirty="0">
                  <a:solidFill>
                    <a:schemeClr val="tx1"/>
                  </a:solidFill>
                  <a:ea typeface="+mn-ea"/>
                  <a:cs typeface="+mn-cs"/>
                </a:rPr>
                <a:t>and Transceiver </a:t>
              </a:r>
              <a:endParaRPr lang="en-AE" sz="1600" dirty="0">
                <a:effectLst/>
                <a:ea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AFA128-B131-3D4E-2562-93E2FAB98859}"/>
                </a:ext>
              </a:extLst>
            </p:cNvPr>
            <p:cNvCxnSpPr/>
            <p:nvPr/>
          </p:nvCxnSpPr>
          <p:spPr>
            <a:xfrm>
              <a:off x="1096088" y="1119932"/>
              <a:ext cx="45719" cy="816476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id="{6513F884-086D-5E9D-6136-625C1245E024}"/>
                </a:ext>
              </a:extLst>
            </p:cNvPr>
            <p:cNvSpPr txBox="1"/>
            <p:nvPr/>
          </p:nvSpPr>
          <p:spPr>
            <a:xfrm>
              <a:off x="537783" y="653143"/>
              <a:ext cx="1257300" cy="41685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AE" sz="1600" kern="1200" dirty="0">
                  <a:solidFill>
                    <a:schemeClr val="tx1"/>
                  </a:solidFill>
                  <a:ea typeface="+mn-ea"/>
                  <a:cs typeface="+mn-cs"/>
                </a:rPr>
                <a:t>RTL-SDR Dongle and 2 Antennas </a:t>
              </a:r>
              <a:endParaRPr lang="en-AE" sz="1600" dirty="0">
                <a:effectLst/>
                <a:ea typeface="Times New Roman" panose="02020603050405020304" pitchFamily="18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0651CBD-E3A1-D209-91B1-49D698D92317}"/>
                </a:ext>
              </a:extLst>
            </p:cNvPr>
            <p:cNvCxnSpPr/>
            <p:nvPr/>
          </p:nvCxnSpPr>
          <p:spPr>
            <a:xfrm>
              <a:off x="504890" y="404586"/>
              <a:ext cx="400361" cy="2135339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2372FC4-E3FE-33DF-A9F4-052D10F51D70}"/>
                </a:ext>
              </a:extLst>
            </p:cNvPr>
            <p:cNvCxnSpPr/>
            <p:nvPr/>
          </p:nvCxnSpPr>
          <p:spPr>
            <a:xfrm>
              <a:off x="4193851" y="1200798"/>
              <a:ext cx="45719" cy="138535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9AE0F77-8CC4-CD83-A7EB-889DB0CB30EF}"/>
                </a:ext>
              </a:extLst>
            </p:cNvPr>
            <p:cNvCxnSpPr/>
            <p:nvPr/>
          </p:nvCxnSpPr>
          <p:spPr>
            <a:xfrm>
              <a:off x="3553149" y="311279"/>
              <a:ext cx="45719" cy="20347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0F91E68-968A-E8BD-6D85-CA8F7DFEE53B}"/>
                </a:ext>
              </a:extLst>
            </p:cNvPr>
            <p:cNvCxnSpPr/>
            <p:nvPr/>
          </p:nvCxnSpPr>
          <p:spPr>
            <a:xfrm>
              <a:off x="2638749" y="914659"/>
              <a:ext cx="45719" cy="141401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4C32C8-5843-8D04-F052-8FF6BC1847D0}"/>
                </a:ext>
              </a:extLst>
            </p:cNvPr>
            <p:cNvCxnSpPr/>
            <p:nvPr/>
          </p:nvCxnSpPr>
          <p:spPr>
            <a:xfrm>
              <a:off x="1879859" y="404586"/>
              <a:ext cx="45719" cy="1920177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id="{6426AA2C-BA05-5CB8-5661-C758FC36DB73}"/>
                </a:ext>
              </a:extLst>
            </p:cNvPr>
            <p:cNvSpPr txBox="1"/>
            <p:nvPr/>
          </p:nvSpPr>
          <p:spPr>
            <a:xfrm>
              <a:off x="1331168" y="118188"/>
              <a:ext cx="1097280" cy="25209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AE" sz="1600" kern="1200" dirty="0">
                  <a:solidFill>
                    <a:schemeClr val="tx1"/>
                  </a:solidFill>
                  <a:ea typeface="+mn-ea"/>
                  <a:cs typeface="+mn-cs"/>
                </a:rPr>
                <a:t>PU1 Node</a:t>
              </a:r>
              <a:endParaRPr lang="en-AE" sz="1600" dirty="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61741BB0-9434-4F04-EF76-FD43F542461E}"/>
                </a:ext>
              </a:extLst>
            </p:cNvPr>
            <p:cNvSpPr txBox="1"/>
            <p:nvPr/>
          </p:nvSpPr>
          <p:spPr>
            <a:xfrm>
              <a:off x="2084056" y="546073"/>
              <a:ext cx="1097280" cy="285962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AE" sz="1600" kern="1200" dirty="0">
                  <a:solidFill>
                    <a:schemeClr val="tx1"/>
                  </a:solidFill>
                  <a:ea typeface="+mn-ea"/>
                  <a:cs typeface="+mn-cs"/>
                </a:rPr>
                <a:t>PU2 Node</a:t>
              </a:r>
              <a:endParaRPr lang="en-AE" sz="1600" dirty="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22" name="Text Box 3">
              <a:extLst>
                <a:ext uri="{FF2B5EF4-FFF2-40B4-BE49-F238E27FC236}">
                  <a16:creationId xmlns:a16="http://schemas.microsoft.com/office/drawing/2014/main" id="{F56511DD-0BC5-6271-4D06-5AF43418F8D3}"/>
                </a:ext>
              </a:extLst>
            </p:cNvPr>
            <p:cNvSpPr txBox="1"/>
            <p:nvPr/>
          </p:nvSpPr>
          <p:spPr>
            <a:xfrm>
              <a:off x="3029339" y="74645"/>
              <a:ext cx="1097280" cy="37442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AE" sz="1600" kern="1200">
                  <a:solidFill>
                    <a:schemeClr val="tx1"/>
                  </a:solidFill>
                  <a:ea typeface="+mn-ea"/>
                  <a:cs typeface="+mn-cs"/>
                </a:rPr>
                <a:t>SU1 Node</a:t>
              </a:r>
              <a:endParaRPr lang="en-AE" sz="160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23" name="Text Box 3">
              <a:extLst>
                <a:ext uri="{FF2B5EF4-FFF2-40B4-BE49-F238E27FC236}">
                  <a16:creationId xmlns:a16="http://schemas.microsoft.com/office/drawing/2014/main" id="{74D38CFE-DFDB-E26D-9070-E4CE7C6F71AA}"/>
                </a:ext>
              </a:extLst>
            </p:cNvPr>
            <p:cNvSpPr txBox="1"/>
            <p:nvPr/>
          </p:nvSpPr>
          <p:spPr>
            <a:xfrm>
              <a:off x="3651380" y="908179"/>
              <a:ext cx="1097280" cy="25421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AE" sz="1600" kern="1200" dirty="0">
                  <a:solidFill>
                    <a:schemeClr val="tx1"/>
                  </a:solidFill>
                  <a:ea typeface="+mn-ea"/>
                  <a:cs typeface="+mn-cs"/>
                </a:rPr>
                <a:t>SU2 Node</a:t>
              </a:r>
              <a:endParaRPr lang="en-AE" sz="1600" dirty="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24" name="Text Box 3">
              <a:extLst>
                <a:ext uri="{FF2B5EF4-FFF2-40B4-BE49-F238E27FC236}">
                  <a16:creationId xmlns:a16="http://schemas.microsoft.com/office/drawing/2014/main" id="{74D0F5F2-A5D8-D267-C1B0-AB072F2774CB}"/>
                </a:ext>
              </a:extLst>
            </p:cNvPr>
            <p:cNvSpPr txBox="1"/>
            <p:nvPr/>
          </p:nvSpPr>
          <p:spPr>
            <a:xfrm>
              <a:off x="4503576" y="653143"/>
              <a:ext cx="1097280" cy="27770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AE" sz="1600" kern="1200">
                  <a:solidFill>
                    <a:schemeClr val="tx1"/>
                  </a:solidFill>
                  <a:ea typeface="+mn-ea"/>
                  <a:cs typeface="+mn-cs"/>
                </a:rPr>
                <a:t>DHT-11 Sensors</a:t>
              </a:r>
              <a:endParaRPr lang="en-AE" sz="1600">
                <a:effectLst/>
                <a:ea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A6B34F-F66B-7D6D-1849-41486D6FA5AF}"/>
                </a:ext>
              </a:extLst>
            </p:cNvPr>
            <p:cNvCxnSpPr/>
            <p:nvPr/>
          </p:nvCxnSpPr>
          <p:spPr>
            <a:xfrm>
              <a:off x="5008725" y="933320"/>
              <a:ext cx="45719" cy="161020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3D25B2-C029-EB41-879A-694F7990ED6B}"/>
                </a:ext>
              </a:extLst>
            </p:cNvPr>
            <p:cNvCxnSpPr/>
            <p:nvPr/>
          </p:nvCxnSpPr>
          <p:spPr>
            <a:xfrm flipH="1">
              <a:off x="4598178" y="933320"/>
              <a:ext cx="409903" cy="148167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D82B53-D095-AE36-963E-DF54D7635CCD}"/>
                </a:ext>
              </a:extLst>
            </p:cNvPr>
            <p:cNvCxnSpPr/>
            <p:nvPr/>
          </p:nvCxnSpPr>
          <p:spPr>
            <a:xfrm>
              <a:off x="3179925" y="1200798"/>
              <a:ext cx="45719" cy="624647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 Box 3">
              <a:extLst>
                <a:ext uri="{FF2B5EF4-FFF2-40B4-BE49-F238E27FC236}">
                  <a16:creationId xmlns:a16="http://schemas.microsoft.com/office/drawing/2014/main" id="{5492B5F6-333F-4467-D0EE-AF4252CDEF87}"/>
                </a:ext>
              </a:extLst>
            </p:cNvPr>
            <p:cNvSpPr txBox="1"/>
            <p:nvPr/>
          </p:nvSpPr>
          <p:spPr>
            <a:xfrm>
              <a:off x="2638749" y="759821"/>
              <a:ext cx="1097280" cy="41490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AE" sz="1600" kern="1200" dirty="0">
                  <a:solidFill>
                    <a:schemeClr val="tx1"/>
                  </a:solidFill>
                  <a:ea typeface="+mn-ea"/>
                  <a:cs typeface="+mn-cs"/>
                </a:rPr>
                <a:t>MQ-135 </a:t>
              </a:r>
              <a:br>
                <a:rPr lang="en-AE" sz="1600" kern="1200" dirty="0">
                  <a:solidFill>
                    <a:schemeClr val="tx1"/>
                  </a:solidFill>
                  <a:ea typeface="+mn-ea"/>
                  <a:cs typeface="+mn-cs"/>
                </a:rPr>
              </a:br>
              <a:r>
                <a:rPr lang="en-AE" sz="1600" kern="1200" dirty="0">
                  <a:solidFill>
                    <a:schemeClr val="tx1"/>
                  </a:solidFill>
                  <a:ea typeface="+mn-ea"/>
                  <a:cs typeface="+mn-cs"/>
                </a:rPr>
                <a:t>Sensors</a:t>
              </a:r>
              <a:endParaRPr lang="en-AE" sz="1600" dirty="0">
                <a:effectLst/>
                <a:ea typeface="Times New Roman" panose="020206030504050203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496572-4044-A6BD-46DD-A782DCC4BE93}"/>
                </a:ext>
              </a:extLst>
            </p:cNvPr>
            <p:cNvCxnSpPr/>
            <p:nvPr/>
          </p:nvCxnSpPr>
          <p:spPr>
            <a:xfrm flipH="1">
              <a:off x="2576545" y="1200798"/>
              <a:ext cx="596900" cy="152427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05E25CD-0B8E-9B03-21CA-F7B47FDC3127}"/>
              </a:ext>
            </a:extLst>
          </p:cNvPr>
          <p:cNvSpPr txBox="1"/>
          <p:nvPr/>
        </p:nvSpPr>
        <p:spPr>
          <a:xfrm>
            <a:off x="4439275" y="6117106"/>
            <a:ext cx="2859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Fig. 7. Hardware 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5627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FD69AA30-DDC7-EC0F-4535-ACA6C526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AE" dirty="0"/>
              <a:t>Implementation: </a:t>
            </a:r>
            <a:r>
              <a:rPr lang="en-US" dirty="0"/>
              <a:t>System Interface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4A8E4-4250-F2E5-9785-91DCB9E1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AEB0E-1A41-5A91-A4C8-61254D3F1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A Low-Complexity Deep Learning Approach for Spectrum Sensing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8E6B4-699D-6D3F-0CD3-9F35329C921E}"/>
              </a:ext>
            </a:extLst>
          </p:cNvPr>
          <p:cNvSpPr txBox="1"/>
          <p:nvPr/>
        </p:nvSpPr>
        <p:spPr>
          <a:xfrm>
            <a:off x="3937364" y="6118509"/>
            <a:ext cx="3907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Fig. 8. System interface showing PU and SU activity </a:t>
            </a:r>
          </a:p>
        </p:txBody>
      </p:sp>
      <p:pic>
        <p:nvPicPr>
          <p:cNvPr id="45" name="Untitled.mov">
            <a:hlinkClick r:id="" action="ppaction://media"/>
            <a:extLst>
              <a:ext uri="{FF2B5EF4-FFF2-40B4-BE49-F238E27FC236}">
                <a16:creationId xmlns:a16="http://schemas.microsoft.com/office/drawing/2014/main" id="{507569BC-E7D2-4493-5367-0579D0770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492" t="5789" r="7470" b="9298"/>
          <a:stretch/>
        </p:blipFill>
        <p:spPr>
          <a:xfrm>
            <a:off x="2022526" y="1243392"/>
            <a:ext cx="7737358" cy="48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9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FD69AA30-DDC7-EC0F-4535-ACA6C526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AE" dirty="0"/>
              <a:t>Implementation: </a:t>
            </a:r>
            <a:r>
              <a:rPr lang="en-US" dirty="0"/>
              <a:t>System Interface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4A8E4-4250-F2E5-9785-91DCB9E1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AEB0E-1A41-5A91-A4C8-61254D3F1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A Low-Complexity Deep Learning Approach for Spectrum Sensing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8E6B4-699D-6D3F-0CD3-9F35329C921E}"/>
              </a:ext>
            </a:extLst>
          </p:cNvPr>
          <p:cNvSpPr txBox="1"/>
          <p:nvPr/>
        </p:nvSpPr>
        <p:spPr>
          <a:xfrm>
            <a:off x="3937364" y="6092005"/>
            <a:ext cx="3907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Fig. 8. System interface showing PU and SU activity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7176E76-96C3-6AF0-F11C-C3962FCE6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66" t="58885" r="74540" b="3151"/>
          <a:stretch/>
        </p:blipFill>
        <p:spPr>
          <a:xfrm>
            <a:off x="9200578" y="1685081"/>
            <a:ext cx="2091630" cy="39097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9" name="Untitled.mov">
            <a:hlinkClick r:id="" action="ppaction://media"/>
            <a:extLst>
              <a:ext uri="{FF2B5EF4-FFF2-40B4-BE49-F238E27FC236}">
                <a16:creationId xmlns:a16="http://schemas.microsoft.com/office/drawing/2014/main" id="{F71D280F-1AC0-43A0-7A1E-8AD856D7C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492" t="5789" r="7470" b="9298"/>
          <a:stretch/>
        </p:blipFill>
        <p:spPr>
          <a:xfrm>
            <a:off x="649652" y="1185834"/>
            <a:ext cx="7736962" cy="48285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75B510-39E8-48B1-446F-D60B858106EF}"/>
              </a:ext>
            </a:extLst>
          </p:cNvPr>
          <p:cNvSpPr/>
          <p:nvPr/>
        </p:nvSpPr>
        <p:spPr>
          <a:xfrm>
            <a:off x="1640541" y="4114800"/>
            <a:ext cx="941294" cy="18019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83A237-E305-C4C9-1695-0FCC78FE7760}"/>
              </a:ext>
            </a:extLst>
          </p:cNvPr>
          <p:cNvCxnSpPr>
            <a:cxnSpLocks/>
          </p:cNvCxnSpPr>
          <p:nvPr/>
        </p:nvCxnSpPr>
        <p:spPr>
          <a:xfrm flipV="1">
            <a:off x="2581835" y="1681851"/>
            <a:ext cx="6618743" cy="243294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2E33A9-5264-D01B-453F-5C091BB81AC2}"/>
              </a:ext>
            </a:extLst>
          </p:cNvPr>
          <p:cNvCxnSpPr>
            <a:cxnSpLocks/>
          </p:cNvCxnSpPr>
          <p:nvPr/>
        </p:nvCxnSpPr>
        <p:spPr>
          <a:xfrm flipV="1">
            <a:off x="2581835" y="5594869"/>
            <a:ext cx="6618743" cy="32183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79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9010-8557-F475-BF87-46065DBFF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AE" dirty="0"/>
              <a:t>System </a:t>
            </a:r>
            <a:r>
              <a:rPr lang="en-US" dirty="0"/>
              <a:t>Testing and Validation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2B7F3-FAD2-A9E3-0FFC-096B6F3C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D61EE-139A-9325-1F49-1F46C7587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2ABD49DD-5CE5-1751-E460-0DC30A43B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666291"/>
              </p:ext>
            </p:extLst>
          </p:nvPr>
        </p:nvGraphicFramePr>
        <p:xfrm>
          <a:off x="609600" y="1521157"/>
          <a:ext cx="10972800" cy="455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65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7773-EDCA-914B-C5D5-7B4246BE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AE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D0EAA-CA4F-0281-2239-D3DC0F6D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6F978-5930-AE48-ACED-746E58ECB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r>
              <a:rPr lang="pt-BR"/>
              <a:t>A </a:t>
            </a:r>
            <a:r>
              <a:rPr lang="pt-BR" err="1"/>
              <a:t>Low-Complexity</a:t>
            </a:r>
            <a:r>
              <a:rPr lang="pt-BR"/>
              <a:t> </a:t>
            </a:r>
            <a:r>
              <a:rPr lang="pt-BR" err="1"/>
              <a:t>Deep</a:t>
            </a:r>
            <a:r>
              <a:rPr lang="pt-BR"/>
              <a:t> Learning Approach for Spectrum </a:t>
            </a:r>
            <a:r>
              <a:rPr lang="pt-BR" err="1"/>
              <a:t>Sensing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0A08D12-A294-4583-6494-07341128A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022333"/>
              </p:ext>
            </p:extLst>
          </p:nvPr>
        </p:nvGraphicFramePr>
        <p:xfrm>
          <a:off x="609600" y="1521157"/>
          <a:ext cx="10972800" cy="455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773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7EDC-E714-802A-EB73-E1A18FFE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AE" dirty="0"/>
              <a:t>Table of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AB5B7-05C6-386E-012C-60281074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E84EA-5538-7957-5D6A-80E0D6A06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Low-Complexity Deep Learning Approach for Spectrum Sensing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8478DC1-2651-6FF4-5115-DB9C6085D7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113771"/>
              </p:ext>
            </p:extLst>
          </p:nvPr>
        </p:nvGraphicFramePr>
        <p:xfrm>
          <a:off x="609600" y="1521156"/>
          <a:ext cx="10972800" cy="4758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84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798B4BF-BA46-484D-FDCE-199CBC02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AE" dirty="0"/>
              <a:t>Future 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076CB-FDD8-56AE-4410-756FCEC7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E68B5-50CC-478E-73F7-2E9C06318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CD3A77E-0B0F-A8C6-E44D-5584AE4DDF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553492"/>
              </p:ext>
            </p:extLst>
          </p:nvPr>
        </p:nvGraphicFramePr>
        <p:xfrm>
          <a:off x="609600" y="1521157"/>
          <a:ext cx="10972800" cy="455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71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F5303A-894D-7DFC-5476-B99D8A1B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69902"/>
            <a:ext cx="10972800" cy="718196"/>
          </a:xfrm>
        </p:spPr>
        <p:txBody>
          <a:bodyPr/>
          <a:lstStyle/>
          <a:p>
            <a:pPr algn="ctr"/>
            <a:r>
              <a:rPr lang="en-US"/>
              <a:t>Thank you for listening!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2720-CC70-6CFB-3E50-6503624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5814D-0213-442B-E334-24DD60EC1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A Low-Complexity Deep Learning Approach for Spectrum Sensing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21AC-AD1E-940F-2717-3F463379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3"/>
            <a:ext cx="6684817" cy="1142385"/>
          </a:xfrm>
        </p:spPr>
        <p:txBody>
          <a:bodyPr anchor="ctr">
            <a:normAutofit/>
          </a:bodyPr>
          <a:lstStyle/>
          <a:p>
            <a:r>
              <a:rPr lang="en-AE" dirty="0"/>
              <a:t>Problem Statement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B632E0-599B-656A-4D89-E865801F4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34205"/>
            <a:ext cx="6836229" cy="4744109"/>
          </a:xfrm>
        </p:spPr>
        <p:txBody>
          <a:bodyPr>
            <a:normAutofit lnSpcReduction="10000"/>
          </a:bodyPr>
          <a:lstStyle/>
          <a:p>
            <a:pPr algn="justLow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Exponential growth of mobile and IoT devices</a:t>
            </a:r>
          </a:p>
          <a:p>
            <a:pPr algn="justLow">
              <a:buFont typeface="Arial" panose="020B0604020202020204" pitchFamily="34" charset="0"/>
              <a:buChar char="•"/>
            </a:pPr>
            <a:r>
              <a:rPr lang="en-US" sz="2400" dirty="0"/>
              <a:t>Unprecedented demand for radio frequency (RF) spectrum </a:t>
            </a:r>
            <a:r>
              <a:rPr lang="en-US" sz="2000" dirty="0"/>
              <a:t>[1]</a:t>
            </a:r>
            <a:endParaRPr lang="en-US" sz="2400" dirty="0"/>
          </a:p>
          <a:p>
            <a:pPr algn="justLow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Pushing 4G and 5G bands to their limits </a:t>
            </a:r>
            <a:r>
              <a:rPr lang="en-US" sz="2000" b="0" i="0" u="none" strike="noStrike" dirty="0">
                <a:effectLst/>
              </a:rPr>
              <a:t>[1]</a:t>
            </a:r>
            <a:endParaRPr lang="en-US" b="0" i="0" u="none" strike="noStrike" dirty="0">
              <a:effectLst/>
            </a:endParaRPr>
          </a:p>
          <a:p>
            <a:pPr algn="justLow">
              <a:buFont typeface="Arial" panose="020B0604020202020204" pitchFamily="34" charset="0"/>
              <a:buChar char="•"/>
            </a:pPr>
            <a:r>
              <a:rPr lang="en-US" sz="2400" b="0" i="0" u="none" dirty="0"/>
              <a:t>Licensed spectrum bands often underutilized </a:t>
            </a:r>
            <a:r>
              <a:rPr lang="en-US" sz="2000" b="0" i="0" u="none" dirty="0"/>
              <a:t>[5]</a:t>
            </a:r>
            <a:endParaRPr lang="en-US" sz="2000" dirty="0"/>
          </a:p>
          <a:p>
            <a:pPr algn="justLow">
              <a:buFont typeface="Arial" panose="020B0604020202020204" pitchFamily="34" charset="0"/>
              <a:buChar char="•"/>
            </a:pPr>
            <a:r>
              <a:rPr lang="en-US" sz="2400" b="0" i="0" u="none" dirty="0"/>
              <a:t>Congestion, interference, and performance issues</a:t>
            </a:r>
          </a:p>
          <a:p>
            <a:pPr algn="justLow">
              <a:buFont typeface="Arial" panose="020B0604020202020204" pitchFamily="34" charset="0"/>
              <a:buChar char="•"/>
            </a:pPr>
            <a:r>
              <a:rPr lang="en-US" sz="2400" dirty="0"/>
              <a:t>Spectrum scarcity threatens communication system efficiency </a:t>
            </a:r>
            <a:r>
              <a:rPr lang="en-US" sz="2000" dirty="0"/>
              <a:t>[7]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20CA-F455-BAF8-A095-E03828FC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5193" y="6390347"/>
            <a:ext cx="918882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fld id="{E31375A4-56A4-47D6-9801-1991572033F7}" type="slidenum">
              <a:rPr lang="en-US" sz="1100" smtClean="0"/>
              <a:pPr>
                <a:spcAft>
                  <a:spcPts val="600"/>
                </a:spcAft>
              </a:pPr>
              <a:t>3</a:t>
            </a:fld>
            <a:endParaRPr lang="en-US" sz="1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0D574-8FF0-0449-F30F-9959CB043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r>
              <a:rPr lang="pt-BR" sz="1100" dirty="0"/>
              <a:t>A </a:t>
            </a:r>
            <a:r>
              <a:rPr lang="pt-BR" sz="1100" dirty="0" err="1"/>
              <a:t>Low-Complexity</a:t>
            </a:r>
            <a:r>
              <a:rPr lang="pt-BR" sz="1100" dirty="0"/>
              <a:t> </a:t>
            </a:r>
            <a:r>
              <a:rPr lang="pt-BR" sz="1100" dirty="0" err="1"/>
              <a:t>Deep</a:t>
            </a:r>
            <a:r>
              <a:rPr lang="pt-BR" sz="1100" dirty="0"/>
              <a:t> Learning Approach for Spectrum </a:t>
            </a:r>
            <a:r>
              <a:rPr lang="pt-BR" sz="1100" dirty="0" err="1"/>
              <a:t>Sensing</a:t>
            </a:r>
            <a:endParaRPr lang="en-US" sz="1100" dirty="0"/>
          </a:p>
        </p:txBody>
      </p:sp>
      <p:pic>
        <p:nvPicPr>
          <p:cNvPr id="13" name="Picture 12" descr="A group of people using a mobile phone&#10;&#10;Description automatically generated">
            <a:extLst>
              <a:ext uri="{FF2B5EF4-FFF2-40B4-BE49-F238E27FC236}">
                <a16:creationId xmlns:a16="http://schemas.microsoft.com/office/drawing/2014/main" id="{877B01BF-959D-D4E7-8106-737A55436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30"/>
                    </a14:imgEffect>
                    <a14:imgEffect>
                      <a14:saturation sat="1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7181"/>
          <a:stretch/>
        </p:blipFill>
        <p:spPr>
          <a:xfrm>
            <a:off x="7551952" y="1646237"/>
            <a:ext cx="4030448" cy="3741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32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46305A-CCE1-122F-027C-D76BE5FE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AE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518C4-86D4-BD9C-D32D-DA59DBD2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EBED2-6126-D528-3A66-C119D05C1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689C0F9F-8547-224E-7433-C33710F40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362847"/>
              </p:ext>
            </p:extLst>
          </p:nvPr>
        </p:nvGraphicFramePr>
        <p:xfrm>
          <a:off x="609600" y="1521157"/>
          <a:ext cx="10972800" cy="455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09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57FA-EF3D-08E8-E186-DB95EED5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US" dirty="0"/>
              <a:t>Literature Review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6A2DC-A681-7458-5100-E26F6B11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6DB43-8339-2B75-CFE1-0E0E293C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BA9AE8-99A7-84BF-3B46-D22CEADFE9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788245"/>
              </p:ext>
            </p:extLst>
          </p:nvPr>
        </p:nvGraphicFramePr>
        <p:xfrm>
          <a:off x="609600" y="1152764"/>
          <a:ext cx="10972800" cy="455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Diagram of a diagram of a diagram&#10;&#10;Description automatically generated">
            <a:extLst>
              <a:ext uri="{FF2B5EF4-FFF2-40B4-BE49-F238E27FC236}">
                <a16:creationId xmlns:a16="http://schemas.microsoft.com/office/drawing/2014/main" id="{453F3DD0-2D2A-00DC-2C84-389DDBB1DE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197" b="4339"/>
          <a:stretch/>
        </p:blipFill>
        <p:spPr>
          <a:xfrm>
            <a:off x="1200720" y="3391856"/>
            <a:ext cx="4766027" cy="2730500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4B06A-39C6-D037-326F-D3DE16400509}"/>
              </a:ext>
            </a:extLst>
          </p:cNvPr>
          <p:cNvSpPr txBox="1"/>
          <p:nvPr/>
        </p:nvSpPr>
        <p:spPr>
          <a:xfrm>
            <a:off x="2153767" y="6108300"/>
            <a:ext cx="2859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Fig. 1. Spectrum hole concept [7] </a:t>
            </a:r>
          </a:p>
        </p:txBody>
      </p:sp>
      <p:pic>
        <p:nvPicPr>
          <p:cNvPr id="9" name="Picture 8" descr="Diagram of a diagram of a cr network&#10;&#10;Description automatically generated">
            <a:extLst>
              <a:ext uri="{FF2B5EF4-FFF2-40B4-BE49-F238E27FC236}">
                <a16:creationId xmlns:a16="http://schemas.microsoft.com/office/drawing/2014/main" id="{C913DC25-ADB3-D83E-CEC2-97AA6E520D3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7238"/>
                    </a14:imgEffect>
                    <a14:imgEffect>
                      <a14:brightnessContrast bright="22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36" b="5555"/>
          <a:stretch/>
        </p:blipFill>
        <p:spPr bwMode="auto">
          <a:xfrm>
            <a:off x="6557865" y="3391856"/>
            <a:ext cx="4075829" cy="2730500"/>
          </a:xfrm>
          <a:prstGeom prst="rect">
            <a:avLst/>
          </a:prstGeom>
          <a:ln w="6350">
            <a:solidFill>
              <a:schemeClr val="accent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EF4454-59DD-F05B-93C6-84E4011FBE14}"/>
              </a:ext>
            </a:extLst>
          </p:cNvPr>
          <p:cNvSpPr txBox="1"/>
          <p:nvPr/>
        </p:nvSpPr>
        <p:spPr>
          <a:xfrm>
            <a:off x="6797349" y="6108300"/>
            <a:ext cx="359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Fig. 2. CR networks within a primary network [10]</a:t>
            </a:r>
          </a:p>
        </p:txBody>
      </p:sp>
    </p:spTree>
    <p:extLst>
      <p:ext uri="{BB962C8B-B14F-4D97-AF65-F5344CB8AC3E}">
        <p14:creationId xmlns:p14="http://schemas.microsoft.com/office/powerpoint/2010/main" val="114330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789D9D-3E44-AB41-B21F-05F92B65C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graphicEl>
                                              <a:dgm id="{E3789D9D-3E44-AB41-B21F-05F92B65C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C430BB-9940-4149-B048-8990108B1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graphicEl>
                                              <a:dgm id="{82C430BB-9940-4149-B048-8990108B1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2C00B8-4D5A-8E48-8395-BD4FAB1C56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">
                                            <p:graphicEl>
                                              <a:dgm id="{122C00B8-4D5A-8E48-8395-BD4FAB1C56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EB38E6-6FF1-DA49-890B-95C7860CAB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">
                                            <p:graphicEl>
                                              <a:dgm id="{24EB38E6-6FF1-DA49-890B-95C7860CAB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6" grpId="0"/>
      <p:bldP spid="6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57FA-EF3D-08E8-E186-DB95EED5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US" dirty="0"/>
              <a:t>Literature Review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6A2DC-A681-7458-5100-E26F6B11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6DB43-8339-2B75-CFE1-0E0E293C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A </a:t>
            </a:r>
            <a:r>
              <a:rPr lang="pt-BR" dirty="0" err="1"/>
              <a:t>Low-Complexity</a:t>
            </a:r>
            <a:r>
              <a:rPr lang="pt-BR" dirty="0"/>
              <a:t> </a:t>
            </a:r>
            <a:r>
              <a:rPr lang="pt-BR" dirty="0" err="1"/>
              <a:t>Deep</a:t>
            </a:r>
            <a:r>
              <a:rPr lang="pt-BR" dirty="0"/>
              <a:t> Learning Approach for Spectrum </a:t>
            </a:r>
            <a:r>
              <a:rPr lang="pt-BR" dirty="0" err="1"/>
              <a:t>Sensing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BA9AE8-99A7-84BF-3B46-D22CEADFE9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26942"/>
              </p:ext>
            </p:extLst>
          </p:nvPr>
        </p:nvGraphicFramePr>
        <p:xfrm>
          <a:off x="609600" y="1108364"/>
          <a:ext cx="10972800" cy="4666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854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789D9D-3E44-AB41-B21F-05F92B65C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graphicEl>
                                              <a:dgm id="{E3789D9D-3E44-AB41-B21F-05F92B65C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C430BB-9940-4149-B048-8990108B1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graphicEl>
                                              <a:dgm id="{82C430BB-9940-4149-B048-8990108B1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2C00B8-4D5A-8E48-8395-BD4FAB1C56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graphicEl>
                                              <a:dgm id="{122C00B8-4D5A-8E48-8395-BD4FAB1C56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EB38E6-6FF1-DA49-890B-95C7860CAB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graphicEl>
                                              <a:dgm id="{24EB38E6-6FF1-DA49-890B-95C7860CAB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1F0D-6301-C92D-A91B-2A949B65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AE" dirty="0"/>
              <a:t>Design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F2E36-78FE-E2C5-6CEB-D5502F49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BD919-D107-9BAE-A0ED-060BD3DFA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r>
              <a:rPr lang="pt-BR"/>
              <a:t>A </a:t>
            </a:r>
            <a:r>
              <a:rPr lang="pt-BR" err="1"/>
              <a:t>Low-Complexity</a:t>
            </a:r>
            <a:r>
              <a:rPr lang="pt-BR"/>
              <a:t> </a:t>
            </a:r>
            <a:r>
              <a:rPr lang="pt-BR" err="1"/>
              <a:t>Deep</a:t>
            </a:r>
            <a:r>
              <a:rPr lang="pt-BR"/>
              <a:t> Learning Approach for Spectrum </a:t>
            </a:r>
            <a:r>
              <a:rPr lang="pt-BR" err="1"/>
              <a:t>Sensing</a:t>
            </a:r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70CD4C5-E38D-9DFE-EC3F-A725B7DC5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041815"/>
              </p:ext>
            </p:extLst>
          </p:nvPr>
        </p:nvGraphicFramePr>
        <p:xfrm>
          <a:off x="609600" y="1521157"/>
          <a:ext cx="10972800" cy="455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 descr="Smart Phone with solid fill">
            <a:extLst>
              <a:ext uri="{FF2B5EF4-FFF2-40B4-BE49-F238E27FC236}">
                <a16:creationId xmlns:a16="http://schemas.microsoft.com/office/drawing/2014/main" id="{769EC06F-E41D-0560-5E7F-E72486885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8050" y="4615836"/>
            <a:ext cx="230193" cy="230193"/>
          </a:xfrm>
          <a:prstGeom prst="rect">
            <a:avLst/>
          </a:prstGeom>
        </p:spPr>
      </p:pic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696706F3-6BEC-DFAD-37E7-6B9C9206F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32" y="4617024"/>
            <a:ext cx="230193" cy="230193"/>
          </a:xfrm>
          <a:prstGeom prst="rect">
            <a:avLst/>
          </a:prstGeom>
        </p:spPr>
      </p:pic>
      <p:pic>
        <p:nvPicPr>
          <p:cNvPr id="8" name="Graphic 7" descr="Smart Phone with solid fill">
            <a:extLst>
              <a:ext uri="{FF2B5EF4-FFF2-40B4-BE49-F238E27FC236}">
                <a16:creationId xmlns:a16="http://schemas.microsoft.com/office/drawing/2014/main" id="{D0733DCE-F705-D671-FF6B-16BCC737DF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3341" y="4363872"/>
            <a:ext cx="230193" cy="2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AEAC-B86D-14A3-1AE3-7F514C1B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AE"/>
              <a:t>Implementation: Hardware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DD5014-A20D-3FD9-1B19-3418839F5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74767"/>
            <a:ext cx="3359286" cy="5062863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500" b="0" i="0" dirty="0"/>
              <a:t>Central node</a:t>
            </a:r>
            <a:endParaRPr lang="en-US" sz="2500" dirty="0"/>
          </a:p>
          <a:p>
            <a:pPr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500" dirty="0"/>
              <a:t>PU node</a:t>
            </a:r>
          </a:p>
          <a:p>
            <a:pPr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500" dirty="0"/>
              <a:t>SU node</a:t>
            </a:r>
          </a:p>
          <a:p>
            <a:pPr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500" dirty="0"/>
              <a:t>RTL-SDR</a:t>
            </a:r>
          </a:p>
          <a:p>
            <a:pPr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500" dirty="0"/>
              <a:t>RF Transceivers</a:t>
            </a:r>
          </a:p>
          <a:p>
            <a:pPr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500" dirty="0"/>
              <a:t>Sensors</a:t>
            </a:r>
          </a:p>
          <a:p>
            <a:pPr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500" dirty="0"/>
              <a:t>System Interface</a:t>
            </a:r>
          </a:p>
          <a:p>
            <a:pPr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00" b="0" i="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endParaRPr lang="en-US" sz="23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endParaRPr lang="en-US" sz="2300" b="0" i="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endParaRPr lang="en-US" sz="2300" b="0" i="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endParaRPr lang="en-US" sz="23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59C72-9941-AF58-4AC3-626F6518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2937F-7489-83DB-B6E2-A435DCFD2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/>
              <a:t>A Low-Complexity Deep Learning Approach for Spectrum Sensing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B52600-FBD4-B09F-28BE-DC66EF957FF1}"/>
              </a:ext>
            </a:extLst>
          </p:cNvPr>
          <p:cNvSpPr txBox="1"/>
          <p:nvPr/>
        </p:nvSpPr>
        <p:spPr>
          <a:xfrm>
            <a:off x="6690149" y="5929296"/>
            <a:ext cx="2859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Fig. 3. System block diagram </a:t>
            </a:r>
          </a:p>
        </p:txBody>
      </p:sp>
      <p:pic>
        <p:nvPicPr>
          <p:cNvPr id="27" name="Picture 26" descr="A diagram of a computer chip&#10;&#10;Description automatically generated">
            <a:extLst>
              <a:ext uri="{FF2B5EF4-FFF2-40B4-BE49-F238E27FC236}">
                <a16:creationId xmlns:a16="http://schemas.microsoft.com/office/drawing/2014/main" id="{8AE6F450-54DD-2144-A637-A3BAD29956D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01" y="1222050"/>
            <a:ext cx="7146534" cy="46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3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AEAC-B86D-14A3-1AE3-7F514C1B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854"/>
            <a:ext cx="10972800" cy="718196"/>
          </a:xfrm>
        </p:spPr>
        <p:txBody>
          <a:bodyPr anchor="ctr">
            <a:normAutofit/>
          </a:bodyPr>
          <a:lstStyle/>
          <a:p>
            <a:r>
              <a:rPr lang="en-AE" dirty="0"/>
              <a:t>Implementation: Software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DD5014-A20D-3FD9-1B19-3418839F5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74767"/>
            <a:ext cx="3720102" cy="5062863"/>
          </a:xfrm>
        </p:spPr>
        <p:txBody>
          <a:bodyPr>
            <a:normAutofit/>
          </a:bodyPr>
          <a:lstStyle/>
          <a:p>
            <a:pPr marL="228600" lvl="1" indent="-2286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Frequency Division Multiple Access (FDMA)</a:t>
            </a:r>
          </a:p>
          <a:p>
            <a:pPr marL="228600" lvl="1" indent="-2286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Control Channel: 440MHz </a:t>
            </a:r>
          </a:p>
          <a:p>
            <a:pPr marL="228600" lvl="1" indent="-2286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In-phase &amp; quadrature (I/Q) samples</a:t>
            </a:r>
          </a:p>
          <a:p>
            <a:pPr marL="228600" lvl="1" indent="-2286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Compressed CNN-based SS algorithm</a:t>
            </a:r>
          </a:p>
          <a:p>
            <a:pPr marL="228600" lvl="1" indent="-2286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DSA queue for SU spectrum utilization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59C72-9941-AF58-4AC3-626F6518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2674" y="6390347"/>
            <a:ext cx="918882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fld id="{E31375A4-56A4-47D6-9801-1991572033F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2937F-7489-83DB-B6E2-A435DCFD2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719" y="6390347"/>
            <a:ext cx="6128030" cy="222436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/>
              <a:t>A Low-Complexity Deep Learning Approach for Spectrum Sensing</a:t>
            </a:r>
          </a:p>
        </p:txBody>
      </p:sp>
      <p:pic>
        <p:nvPicPr>
          <p:cNvPr id="34" name="Picture 33" descr="A diagram of a computer chip&#10;&#10;Description automatically generated">
            <a:extLst>
              <a:ext uri="{FF2B5EF4-FFF2-40B4-BE49-F238E27FC236}">
                <a16:creationId xmlns:a16="http://schemas.microsoft.com/office/drawing/2014/main" id="{38012461-8414-7A4B-6C0F-32019D4D3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01" y="1222050"/>
            <a:ext cx="7146534" cy="46614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D5092BD-BFDC-CF8C-8927-922FC0D91BDC}"/>
              </a:ext>
            </a:extLst>
          </p:cNvPr>
          <p:cNvSpPr txBox="1"/>
          <p:nvPr/>
        </p:nvSpPr>
        <p:spPr>
          <a:xfrm>
            <a:off x="6690149" y="5929296"/>
            <a:ext cx="2859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Fig. 3. System block diagram </a:t>
            </a:r>
          </a:p>
        </p:txBody>
      </p:sp>
    </p:spTree>
    <p:extLst>
      <p:ext uri="{BB962C8B-B14F-4D97-AF65-F5344CB8AC3E}">
        <p14:creationId xmlns:p14="http://schemas.microsoft.com/office/powerpoint/2010/main" val="280255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1242</Words>
  <Application>Microsoft Macintosh PowerPoint</Application>
  <PresentationFormat>Widescreen</PresentationFormat>
  <Paragraphs>259</Paragraphs>
  <Slides>21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Helvetica</vt:lpstr>
      <vt:lpstr>NSFont&lt;0x6baa861c5a77860c&gt;</vt:lpstr>
      <vt:lpstr>NSFont&lt;0x80f4a28f01ae6f4b&gt;</vt:lpstr>
      <vt:lpstr>Times New Roman</vt:lpstr>
      <vt:lpstr>Wingdings</vt:lpstr>
      <vt:lpstr>Diamond Grid 16x9</vt:lpstr>
      <vt:lpstr>Cognitive Radio Spectrum Sensing and Allocation:  A Low-Complexity Deep Learning Approach</vt:lpstr>
      <vt:lpstr>Table of Contents</vt:lpstr>
      <vt:lpstr>Problem Statement</vt:lpstr>
      <vt:lpstr>Motivation</vt:lpstr>
      <vt:lpstr>Literature Review</vt:lpstr>
      <vt:lpstr>Literature Review</vt:lpstr>
      <vt:lpstr>Design Objectives</vt:lpstr>
      <vt:lpstr>Implementation: Hardware</vt:lpstr>
      <vt:lpstr>Implementation: Software</vt:lpstr>
      <vt:lpstr>Implementation: CNN-Based DL Model</vt:lpstr>
      <vt:lpstr>Implementation: Model Training</vt:lpstr>
      <vt:lpstr>Implementation: Training, Validation, and Testing Results</vt:lpstr>
      <vt:lpstr>Implementation: Training, Validation, and Testing Results</vt:lpstr>
      <vt:lpstr>Implementation: Model Compression Results</vt:lpstr>
      <vt:lpstr>Implementation: Experimental Setup</vt:lpstr>
      <vt:lpstr>Implementation: System Interface</vt:lpstr>
      <vt:lpstr>Implementation: System Interface</vt:lpstr>
      <vt:lpstr>System Testing and Validation</vt:lpstr>
      <vt:lpstr>Conclusion</vt:lpstr>
      <vt:lpstr>Future Work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Radio Spectrum Sensing and Allocation:  A Low-Complexity Deep Learning Approach</dc:title>
  <dc:creator>Hamza Abushahla</dc:creator>
  <cp:lastModifiedBy>Hamza Abushahla</cp:lastModifiedBy>
  <cp:revision>1</cp:revision>
  <dcterms:created xsi:type="dcterms:W3CDTF">2023-11-15T15:40:22Z</dcterms:created>
  <dcterms:modified xsi:type="dcterms:W3CDTF">2024-12-31T10:14:02Z</dcterms:modified>
</cp:coreProperties>
</file>